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710" r:id="rId4"/>
    <p:sldMasterId id="2147483719" r:id="rId5"/>
    <p:sldMasterId id="2147483735" r:id="rId6"/>
  </p:sldMasterIdLst>
  <p:notesMasterIdLst>
    <p:notesMasterId r:id="rId47"/>
  </p:notesMasterIdLst>
  <p:sldIdLst>
    <p:sldId id="257" r:id="rId7"/>
    <p:sldId id="2076138030" r:id="rId8"/>
    <p:sldId id="2076138152" r:id="rId9"/>
    <p:sldId id="2076138048" r:id="rId10"/>
    <p:sldId id="2076138175" r:id="rId11"/>
    <p:sldId id="2076138034" r:id="rId12"/>
    <p:sldId id="3421" r:id="rId13"/>
    <p:sldId id="2076138050" r:id="rId14"/>
    <p:sldId id="2076138150" r:id="rId15"/>
    <p:sldId id="2076138155" r:id="rId16"/>
    <p:sldId id="2076138044" r:id="rId17"/>
    <p:sldId id="2076138043" r:id="rId18"/>
    <p:sldId id="2076138052" r:id="rId19"/>
    <p:sldId id="2076138151" r:id="rId20"/>
    <p:sldId id="2076138154" r:id="rId21"/>
    <p:sldId id="2076138055" r:id="rId22"/>
    <p:sldId id="327" r:id="rId23"/>
    <p:sldId id="325" r:id="rId24"/>
    <p:sldId id="2076138089" r:id="rId25"/>
    <p:sldId id="2076138156" r:id="rId26"/>
    <p:sldId id="2076138157" r:id="rId27"/>
    <p:sldId id="2076138158" r:id="rId28"/>
    <p:sldId id="2076138159" r:id="rId29"/>
    <p:sldId id="2076138160" r:id="rId30"/>
    <p:sldId id="2076138161" r:id="rId31"/>
    <p:sldId id="2076138162" r:id="rId32"/>
    <p:sldId id="2076138163" r:id="rId33"/>
    <p:sldId id="2076138164" r:id="rId34"/>
    <p:sldId id="2076138165" r:id="rId35"/>
    <p:sldId id="2076138166" r:id="rId36"/>
    <p:sldId id="2076138167" r:id="rId37"/>
    <p:sldId id="2076138169" r:id="rId38"/>
    <p:sldId id="2076138170" r:id="rId39"/>
    <p:sldId id="2076138168" r:id="rId40"/>
    <p:sldId id="2076138171" r:id="rId41"/>
    <p:sldId id="2076138172" r:id="rId42"/>
    <p:sldId id="2076138173" r:id="rId43"/>
    <p:sldId id="2076138174" r:id="rId44"/>
    <p:sldId id="2076138025" r:id="rId45"/>
    <p:sldId id="2076138153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71E"/>
    <a:srgbClr val="3E3B2F"/>
    <a:srgbClr val="7F5A51"/>
    <a:srgbClr val="AA3A29"/>
    <a:srgbClr val="88463C"/>
    <a:srgbClr val="2A3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4A40C3-8F04-48D5-8BA4-5ACEDF227883}" v="2" dt="2024-08-02T18:31:45.8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0717" autoAdjust="0"/>
  </p:normalViewPr>
  <p:slideViewPr>
    <p:cSldViewPr snapToGrid="0">
      <p:cViewPr varScale="1">
        <p:scale>
          <a:sx n="100" d="100"/>
          <a:sy n="100" d="100"/>
        </p:scale>
        <p:origin x="9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b66c8376c0af26/Master/4.%20Base%20de%20dados/Projeto%20Final/Protocolos_Historico_VFinal%20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b66c8376c0af26/Master/4.%20Base%20de%20dados/Projeto%20Final/Protocolos_Historico_VFinal%20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b66c8376c0af26/Master/4.%20Base%20de%20dados/Projeto%20Final/Protocolos_Historico_VFinal%20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b66c8376c0af26/Master/4.%20Base%20de%20dados/Projeto%20Final/Protocolos_Historico_VFinal%20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3"/>
              <c:layout>
                <c:manualLayout>
                  <c:x val="-5.9206715286972349E-2"/>
                  <c:y val="-7.48742285866697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092-47FA-ADFF-DFFC95C144F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Planilha3!$A$3:$A$6</c:f>
              <c:strCache>
                <c:ptCount val="4"/>
                <c:pt idx="0">
                  <c:v>sep/23</c:v>
                </c:pt>
                <c:pt idx="1">
                  <c:v>oct/23</c:v>
                </c:pt>
                <c:pt idx="2">
                  <c:v>nov/23</c:v>
                </c:pt>
                <c:pt idx="3">
                  <c:v>dec/23</c:v>
                </c:pt>
              </c:strCache>
            </c:strRef>
          </c:cat>
          <c:val>
            <c:numRef>
              <c:f>Planilha3!$B$3:$B$6</c:f>
              <c:numCache>
                <c:formatCode>#,##0</c:formatCode>
                <c:ptCount val="4"/>
                <c:pt idx="0">
                  <c:v>2584</c:v>
                </c:pt>
                <c:pt idx="1">
                  <c:v>2021</c:v>
                </c:pt>
                <c:pt idx="2">
                  <c:v>5581</c:v>
                </c:pt>
                <c:pt idx="3">
                  <c:v>2540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2092-47FA-ADFF-DFFC95C144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82826383"/>
        <c:axId val="646467487"/>
      </c:lineChart>
      <c:catAx>
        <c:axId val="98282638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646467487"/>
        <c:crosses val="autoZero"/>
        <c:auto val="1"/>
        <c:lblAlgn val="ctr"/>
        <c:lblOffset val="100"/>
        <c:noMultiLvlLbl val="1"/>
      </c:catAx>
      <c:valAx>
        <c:axId val="646467487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828263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C0-4274-9177-9385B004850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C0-4274-9177-9385B004850D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C0-4274-9177-9385B004850D}"/>
              </c:ext>
            </c:extLst>
          </c:dPt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C0-4274-9177-9385B004850D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8C0-4274-9177-9385B004850D}"/>
                </c:ext>
              </c:extLst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8C0-4274-9177-9385B00485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Planilha3!$A$25:$A$27</c:f>
              <c:strCache>
                <c:ptCount val="3"/>
                <c:pt idx="0">
                  <c:v>Automatic</c:v>
                </c:pt>
                <c:pt idx="1">
                  <c:v>Manual 1st Nivel</c:v>
                </c:pt>
                <c:pt idx="2">
                  <c:v>Manual 2º Nivel</c:v>
                </c:pt>
              </c:strCache>
            </c:strRef>
          </c:cat>
          <c:val>
            <c:numRef>
              <c:f>Planilha3!$B$25:$B$27</c:f>
              <c:numCache>
                <c:formatCode>#,##0</c:formatCode>
                <c:ptCount val="3"/>
                <c:pt idx="0">
                  <c:v>10783</c:v>
                </c:pt>
                <c:pt idx="1">
                  <c:v>1610</c:v>
                </c:pt>
                <c:pt idx="2">
                  <c:v>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8C0-4274-9177-9385B0048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'[Protocolos_Historico_VFinal 2.xlsx]Planilha3'!$A$34:$A$36</c:f>
              <c:strCache>
                <c:ptCount val="3"/>
                <c:pt idx="0">
                  <c:v>Central de Atendimento</c:v>
                </c:pt>
                <c:pt idx="1">
                  <c:v>Retenção</c:v>
                </c:pt>
                <c:pt idx="2">
                  <c:v>Atendimento especializado</c:v>
                </c:pt>
              </c:strCache>
            </c:strRef>
          </c:cat>
          <c:val>
            <c:numRef>
              <c:f>'[Protocolos_Historico_VFinal 2.xlsx]Planilha3'!$B$34:$B$36</c:f>
              <c:numCache>
                <c:formatCode>#,##0</c:formatCode>
                <c:ptCount val="3"/>
                <c:pt idx="0">
                  <c:v>12579</c:v>
                </c:pt>
                <c:pt idx="1">
                  <c:v>110</c:v>
                </c:pt>
                <c:pt idx="2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B5-4644-8312-EA9052A83B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19340895"/>
        <c:axId val="1754903183"/>
      </c:barChart>
      <c:catAx>
        <c:axId val="101934089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54903183"/>
        <c:crosses val="autoZero"/>
        <c:auto val="1"/>
        <c:lblAlgn val="ctr"/>
        <c:lblOffset val="100"/>
        <c:noMultiLvlLbl val="0"/>
      </c:catAx>
      <c:valAx>
        <c:axId val="1754903183"/>
        <c:scaling>
          <c:orientation val="minMax"/>
        </c:scaling>
        <c:delete val="0"/>
        <c:axPos val="t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019340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Volume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Planilha3!$A$48:$A$59</c:f>
              <c:strCache>
                <c:ptCount val="12"/>
                <c:pt idx="0">
                  <c:v>System</c:v>
                </c:pt>
                <c:pt idx="1">
                  <c:v>Analyst 1</c:v>
                </c:pt>
                <c:pt idx="2">
                  <c:v>Analyst 2</c:v>
                </c:pt>
                <c:pt idx="3">
                  <c:v>Analyst 3</c:v>
                </c:pt>
                <c:pt idx="4">
                  <c:v>Analyst 4</c:v>
                </c:pt>
                <c:pt idx="5">
                  <c:v>Analyst 5</c:v>
                </c:pt>
                <c:pt idx="6">
                  <c:v>Analyst 6</c:v>
                </c:pt>
                <c:pt idx="7">
                  <c:v>Analyst 7</c:v>
                </c:pt>
                <c:pt idx="8">
                  <c:v>Analyst 8</c:v>
                </c:pt>
                <c:pt idx="9">
                  <c:v>Analyst 9</c:v>
                </c:pt>
                <c:pt idx="10">
                  <c:v>Analyst 10</c:v>
                </c:pt>
                <c:pt idx="11">
                  <c:v>Others (36 analysts)</c:v>
                </c:pt>
              </c:strCache>
            </c:strRef>
          </c:cat>
          <c:val>
            <c:numRef>
              <c:f>Planilha3!$B$48:$B$59</c:f>
              <c:numCache>
                <c:formatCode>_-* #,##0_-;\-* #,##0_-;_-* "-"??_-;_-@_-</c:formatCode>
                <c:ptCount val="12"/>
                <c:pt idx="0">
                  <c:v>10955</c:v>
                </c:pt>
                <c:pt idx="1">
                  <c:v>357</c:v>
                </c:pt>
                <c:pt idx="2">
                  <c:v>330</c:v>
                </c:pt>
                <c:pt idx="3">
                  <c:v>260</c:v>
                </c:pt>
                <c:pt idx="4">
                  <c:v>138</c:v>
                </c:pt>
                <c:pt idx="5">
                  <c:v>129</c:v>
                </c:pt>
                <c:pt idx="6">
                  <c:v>34</c:v>
                </c:pt>
                <c:pt idx="7">
                  <c:v>33</c:v>
                </c:pt>
                <c:pt idx="8">
                  <c:v>30</c:v>
                </c:pt>
                <c:pt idx="9">
                  <c:v>28</c:v>
                </c:pt>
                <c:pt idx="10">
                  <c:v>27</c:v>
                </c:pt>
                <c:pt idx="11">
                  <c:v>405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BB-4A96-870C-8FC8497137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6627423"/>
        <c:axId val="1171547743"/>
      </c:barChart>
      <c:lineChart>
        <c:grouping val="standard"/>
        <c:varyColors val="0"/>
        <c:ser>
          <c:idx val="1"/>
          <c:order val="1"/>
          <c:tx>
            <c:v>Percentual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55BB-4A96-870C-8FC8497137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Planilha3!$C$48:$C$59</c:f>
              <c:numCache>
                <c:formatCode>0.0%</c:formatCode>
                <c:ptCount val="12"/>
                <c:pt idx="0">
                  <c:v>0.86083608360836084</c:v>
                </c:pt>
                <c:pt idx="1">
                  <c:v>0.88888888888888884</c:v>
                </c:pt>
                <c:pt idx="2">
                  <c:v>0.91482005343391481</c:v>
                </c:pt>
                <c:pt idx="3">
                  <c:v>0.9352506679239353</c:v>
                </c:pt>
                <c:pt idx="4">
                  <c:v>0.94609460946094615</c:v>
                </c:pt>
                <c:pt idx="5">
                  <c:v>0.95623133741945632</c:v>
                </c:pt>
                <c:pt idx="6">
                  <c:v>0.958903033160459</c:v>
                </c:pt>
                <c:pt idx="7">
                  <c:v>0.96149614961496155</c:v>
                </c:pt>
                <c:pt idx="8">
                  <c:v>0.96385352820996395</c:v>
                </c:pt>
                <c:pt idx="9">
                  <c:v>0.9660537482319661</c:v>
                </c:pt>
                <c:pt idx="10">
                  <c:v>0.96817538896746824</c:v>
                </c:pt>
                <c:pt idx="11">
                  <c:v>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55BB-4A96-870C-8FC8497137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46405775"/>
        <c:axId val="1766134623"/>
      </c:lineChart>
      <c:catAx>
        <c:axId val="766627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171547743"/>
        <c:crosses val="autoZero"/>
        <c:auto val="1"/>
        <c:lblAlgn val="ctr"/>
        <c:lblOffset val="100"/>
        <c:noMultiLvlLbl val="0"/>
      </c:catAx>
      <c:valAx>
        <c:axId val="1171547743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766627423"/>
        <c:crosses val="autoZero"/>
        <c:crossBetween val="between"/>
      </c:valAx>
      <c:valAx>
        <c:axId val="1766134623"/>
        <c:scaling>
          <c:orientation val="minMax"/>
          <c:min val="0.25"/>
        </c:scaling>
        <c:delete val="0"/>
        <c:axPos val="r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446405775"/>
        <c:crosses val="max"/>
        <c:crossBetween val="between"/>
      </c:valAx>
      <c:catAx>
        <c:axId val="1446405775"/>
        <c:scaling>
          <c:orientation val="minMax"/>
        </c:scaling>
        <c:delete val="1"/>
        <c:axPos val="b"/>
        <c:majorTickMark val="out"/>
        <c:minorTickMark val="none"/>
        <c:tickLblPos val="nextTo"/>
        <c:crossAx val="176613462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08D56-5537-4BB6-B5A4-34CF9E890B5A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B6B3B-2669-4A37-BFA9-7E404CE237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0856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B6B3B-2669-4A37-BFA9-7E404CE2370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5152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122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20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448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F82289-BCFD-4053-9D06-A9140C63A45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4433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B6B3B-2669-4A37-BFA9-7E404CE2370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6473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199CD-3E1B-4AE6-990F-76F925F5EA9F}" type="slidenum">
              <a:rPr kumimoji="0" lang="ro-RO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ro-RO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580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324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492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506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00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829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243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222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526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052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37363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566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137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590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30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1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B6B3B-2669-4A37-BFA9-7E404CE2370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6489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8561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3683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53860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2543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729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7248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294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1B6B3B-2669-4A37-BFA9-7E404CE2370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805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B6B3B-2669-4A37-BFA9-7E404CE2370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5308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228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063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185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gerência de TEX existe para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Potencializar a execução da estratégia da instituição no caminho para uma organização 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ágil, inovadora e orientada ao cliente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. Com 3 frentes de atuação: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Excelência Operacional, Inovação e Tecnologia, Gestão Ágil de Projetos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27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973500-FE24-774E-8932-3833A078E14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07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8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6.jpe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A9868-361C-0ACC-21CF-8EE3DE708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40F670-D4A7-4DC4-2EB3-F25B6BBFBE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88F5BB-EFFF-CE6D-212A-460D7E94F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91203-A2F3-4971-B322-4A2F985FB575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0FA6C4-B6F8-8824-0FA7-DA9F7F0A4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A50545-9FF6-C65E-6585-FCFAA2CAA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90C-8776-4D1F-A1D3-5DF7D58BE8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282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0215-E360-025B-37A2-BF26ED0B7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AF91D25-B494-A5F0-411D-01C97D892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9D0F13-8E01-1338-1AE3-D438463D6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91203-A2F3-4971-B322-4A2F985FB575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25806D-0276-DB04-4386-6A4732B4F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D8CCF4-60C3-0203-9AFB-A38D4C227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90C-8776-4D1F-A1D3-5DF7D58BE8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745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AA859B5-6027-DA19-0AFF-09FB57D831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88F2CF-C521-0B05-FEA5-64995E030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D175A9-B66E-A0B5-AF2D-A71052944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91203-A2F3-4971-B322-4A2F985FB575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C4B680-C015-25D5-02E0-A65D6F553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DC386B-B088-4F6F-525E-064D654FB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90C-8776-4D1F-A1D3-5DF7D58BE8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658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830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69927" y="2460625"/>
            <a:ext cx="7170738" cy="1754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r>
              <a:rPr lang="pt-BR" sz="5401" b="1" dirty="0"/>
              <a:t>.:: T</a:t>
            </a:r>
            <a:r>
              <a:rPr lang="en-US" sz="5401" b="1" dirty="0"/>
              <a:t>ÍTULO DA </a:t>
            </a:r>
            <a:br>
              <a:rPr lang="en-US" sz="5401" b="1" dirty="0"/>
            </a:br>
            <a:r>
              <a:rPr lang="en-US" sz="5401" b="1" dirty="0"/>
              <a:t>APRESENTAÇÃO ::.</a:t>
            </a:r>
            <a:endParaRPr lang="pt-BR" sz="5401" b="1" dirty="0"/>
          </a:p>
        </p:txBody>
      </p:sp>
    </p:spTree>
    <p:extLst>
      <p:ext uri="{BB962C8B-B14F-4D97-AF65-F5344CB8AC3E}">
        <p14:creationId xmlns:p14="http://schemas.microsoft.com/office/powerpoint/2010/main" val="2373620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944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53237F-C3FC-4846-88E0-7F628DC7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0B2D18-5336-3F45-A5DB-1609F1E58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46F16F-A14A-E442-9818-DD6FDCC7FF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F892D-862C-2D47-B31F-1150E6DD63F8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B02B42-5A8D-FF47-BDF8-AE1E10AEB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E43636-7209-6E4C-81DD-C079EDAC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C7092C-D9B8-B146-9659-A50B4EB90C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379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07557D-2F6C-584C-B08B-7202F22D0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E6E12D-21CE-3E4E-93DC-0566C4A50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00FD01-9FAB-5242-8832-DFD74E4EF6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F892D-862C-2D47-B31F-1150E6DD63F8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022E12-6641-AD45-9AD7-63AA2BC22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E509A8-81B3-BC42-A17A-03D5B4E67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C7092C-D9B8-B146-9659-A50B4EB90C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598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1B042-FA96-0046-AC8F-02FB6106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2A7980-B797-0340-AFC1-3BA1AEFB33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3B2D33B-7689-BB49-AF3C-FBA30A7DD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0496422-2012-BF45-9BF9-9F03B989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F892D-862C-2D47-B31F-1150E6DD63F8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12A5800-465D-6343-9B9F-E5074AAA6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20169E-FDBE-2642-B1C6-F396D673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C7092C-D9B8-B146-9659-A50B4EB90C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48337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568DE-CA90-8943-8E3B-6BCA9A7D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8A109C-4E7E-C249-8663-BA034C92C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DA00E26-49F5-7C46-9807-E710126D9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E89714D-340E-1042-9716-75122060B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8E22C24-80CC-B64D-958F-861C6E932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7CC4025-A95C-EE46-93C7-113D1DB5DB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F892D-862C-2D47-B31F-1150E6DD63F8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9DDF7E4-26B3-5640-B02E-5A059C246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282619A-E153-F64D-8A0A-90ADB526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C7092C-D9B8-B146-9659-A50B4EB90C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2481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886D7-2029-3849-B2AF-D4254BD8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56AD631-D12E-0A43-A4B2-34BD5F7932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F892D-862C-2D47-B31F-1150E6DD63F8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8894AF-CD21-A54A-B1AC-F22EA77D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8E2A004-569A-A846-96B5-268E84C76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C7092C-D9B8-B146-9659-A50B4EB90C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9132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D0D26B-D3F8-9F6C-BB23-919D0F93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06540B-F277-0A7E-BE9A-BCC908417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E1C9B3-2887-4864-F3D5-FD5592142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91203-A2F3-4971-B322-4A2F985FB575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1047B0-1B88-0F2F-CD83-D97E2EB8D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A617E4-F346-9DB2-BBAA-40D1F24F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90C-8776-4D1F-A1D3-5DF7D58BE8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6912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F9C40E-F3D8-174D-8897-E1286A7F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F892D-862C-2D47-B31F-1150E6DD63F8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BAF9C72-0176-2D49-A135-74D9BB1B3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B7EBAD3-7AFF-1446-9614-B1000EEB5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C7092C-D9B8-B146-9659-A50B4EB90C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356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B91D1-933F-D442-96F2-7E417F637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645735-AA08-F84B-9AB6-9157ABFA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7CD056-3CFC-B048-931E-78B888DCF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FAC4021-4831-AE4A-A75A-DEAEB5A403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F892D-862C-2D47-B31F-1150E6DD63F8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7017886-1037-0F49-A3A4-76BA3091A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1A5089-28A6-524F-B561-0E2F5CFF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C7092C-D9B8-B146-9659-A50B4EB90C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163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31552-DD45-F849-A82E-F03ECC12F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B5D5D9D-9878-5649-A589-7F11E93050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C43375-1CF7-704D-B9D3-077EE1257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F0DC97-29D9-3741-A824-D0AF639F06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F892D-862C-2D47-B31F-1150E6DD63F8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9CC0792-30AF-1549-B8B6-0732B7AE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514C85-FE9E-B44D-8558-BF8DCF40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C7092C-D9B8-B146-9659-A50B4EB90C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912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5851E-50B9-204A-A492-C895127D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6BC6D9D-4803-9640-B977-C6758177C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2B5CE2-B28F-414A-A36D-9FEFEDB6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F892D-862C-2D47-B31F-1150E6DD63F8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ECE862-E922-594C-8E24-3C3D2282E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BB98F9-4304-7A4D-A8AC-5993D6E84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C7092C-D9B8-B146-9659-A50B4EB90C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5920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D91FE92-8621-A249-A763-1AB686BE2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6F2C073-A6A6-5544-B957-9E9641579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17AEB8-8067-D943-B83B-1AC63A2EE7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F892D-862C-2D47-B31F-1150E6DD63F8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EF7C2E-9C27-114D-BE41-5B2070619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3FF784-4316-8748-B63B-6CDF5579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C7092C-D9B8-B146-9659-A50B4EB90C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0166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Inserir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pt-BR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pt-BR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39228943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Inserir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pt-BR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pt-BR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547912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Inserir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 rtl="0"/>
            <a:r>
              <a:rPr lang="pt-BR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720398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e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Inserir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5943457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01 do conteúd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pt-BR" noProof="0"/>
              <a:t>Inserir Imagem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pt-BR" noProof="0"/>
              <a:t>Clique para editar o texto Mestre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pt-BR" noProof="0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pt-BR" noProof="0"/>
              <a:t>Clique para editar o estilo de título Mestre</a:t>
            </a:r>
          </a:p>
        </p:txBody>
      </p:sp>
      <p:sp>
        <p:nvSpPr>
          <p:cNvPr id="16" name="Espaço Reservado para Conteú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17" name="Espaço Reservado para Conteú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18" name="Espaço Reservado para o Número do Slide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4446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C0C69A-9AB6-6663-48C2-192156BFC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EB24BC-106E-4A62-569B-C690BF376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120B14-5363-F906-3DE4-9F8F80898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91203-A2F3-4971-B322-4A2F985FB575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8F945E-6B60-00E9-B097-BC45FF1C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B51B59-8C2F-9027-2E1D-3A86C0A04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90C-8776-4D1F-A1D3-5DF7D58BE8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66054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02 do conteúd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pt-BR" noProof="0"/>
              <a:t>Inserir Imagem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pt-BR" noProof="0"/>
              <a:t>Clique para editar o texto Mestre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pt-BR" noProof="0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pt-BR" noProof="0"/>
              <a:t>Clique para editar o estilo de título Mestre</a:t>
            </a:r>
          </a:p>
        </p:txBody>
      </p:sp>
      <p:sp>
        <p:nvSpPr>
          <p:cNvPr id="16" name="Espaço Reservado para Conteú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17" name="Espaço Reservado para Conteú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8" name="Espaço Reservado para Texto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Conteúdo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11" name="Espaço Reservado para o Número do Slide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123348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vertical 03 do conteúd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pt-BR" noProof="0"/>
              <a:t>Inserir Imagem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pt-BR" noProof="0"/>
              <a:t>Clique para editar o estilo de título Mestre</a:t>
            </a:r>
          </a:p>
        </p:txBody>
      </p:sp>
      <p:sp>
        <p:nvSpPr>
          <p:cNvPr id="16" name="Espaço Reservado para Conteú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11" name="Espaço Reservado para Texto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Conteúdo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15" name="Espaço Reservado para o Número do Slide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861792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 04 do conteúd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pt-BR" noProof="0"/>
              <a:t>Inserir Imagem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pt-BR" noProof="0"/>
              <a:t>Clique para editar o estilo de título Mestre</a:t>
            </a:r>
          </a:p>
        </p:txBody>
      </p:sp>
      <p:sp>
        <p:nvSpPr>
          <p:cNvPr id="16" name="Espaço Reservado para Conteú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2917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pt-BR" noProof="0"/>
              <a:t>Clique para editar o estilo de título Mestre</a:t>
            </a:r>
          </a:p>
        </p:txBody>
      </p:sp>
      <p:sp>
        <p:nvSpPr>
          <p:cNvPr id="16" name="Espaço Reservado para Conteú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Ícone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15" name="Espaço Reservado para o Número do Slide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pt-BR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pt-BR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2034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pt-BR" noProof="0"/>
              <a:t>Clique para editar o estilo de título Mestre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pt-BR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pt-BR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7848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_Important Tex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noProof="0"/>
              <a:t>Inserir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 rtl="0">
              <a:lnSpc>
                <a:spcPct val="100000"/>
              </a:lnSpc>
            </a:pPr>
            <a:r>
              <a:rPr lang="pt-BR" noProof="0"/>
              <a:t>Clique para editar o estilo de título Mestre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pt-BR" noProof="0"/>
              <a:t>Clique para editar o texto Mestre</a:t>
            </a:r>
          </a:p>
        </p:txBody>
      </p:sp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pt-BR" noProof="0"/>
              <a:t>Inserir Imagem</a:t>
            </a:r>
          </a:p>
        </p:txBody>
      </p:sp>
      <p:sp>
        <p:nvSpPr>
          <p:cNvPr id="20" name="Espaço Reservado para o Número do Slide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770684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5" name="Espaço Reservado para o Número do Slide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51487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pt-BR" noProof="0"/>
              <a:t>Inserir Imagem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 rtl="0"/>
            <a:r>
              <a:rPr lang="pt-BR" noProof="0"/>
              <a:t>TÍTULO</a:t>
            </a:r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Telefone</a:t>
            </a:r>
          </a:p>
        </p:txBody>
      </p:sp>
      <p:sp>
        <p:nvSpPr>
          <p:cNvPr id="19" name="Espaço Reservado para Texto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Email</a:t>
            </a:r>
          </a:p>
        </p:txBody>
      </p:sp>
      <p:sp>
        <p:nvSpPr>
          <p:cNvPr id="20" name="Espaço Reservado para Texto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Site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8" name="Espaço Reservado para Conteúdo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30" name="Espaço Reservado para Conteúdo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 rtl="0"/>
            <a:r>
              <a:rPr lang="pt-BR" noProof="0"/>
              <a:t>Ícone</a:t>
            </a:r>
          </a:p>
        </p:txBody>
      </p:sp>
    </p:spTree>
    <p:extLst>
      <p:ext uri="{BB962C8B-B14F-4D97-AF65-F5344CB8AC3E}">
        <p14:creationId xmlns:p14="http://schemas.microsoft.com/office/powerpoint/2010/main" val="1486827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pt-BR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pt-BR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995296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pt-BR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pt-BR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4098793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D0ECE7-5064-8E83-D943-D66F9A13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A6C997-ACBF-0E54-D196-CC6013CD7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E7679DC-9FC3-5EE6-FE29-EC39F9356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D42CE0-A2CD-8E8C-851B-A9FDE120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91203-A2F3-4971-B322-4A2F985FB575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04BDA12-E29B-D4FA-22AE-2F415BD9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3929CE-4637-024A-5AFE-20F8E05F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90C-8776-4D1F-A1D3-5DF7D58BE8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1987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pt-BR" noProof="0"/>
              <a:t>Clique para editar o estilo de título Mestre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pt-BR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pt-BR" sz="1200" noProof="0">
              <a:solidFill>
                <a:schemeClr val="bg1"/>
              </a:solidFill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186" y="1825625"/>
            <a:ext cx="10815864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990409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pt-BR" noProof="0"/>
              <a:t>Clique para editar o estilo de título Mestre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pt-BR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pt-BR" sz="1200" noProof="0">
              <a:solidFill>
                <a:schemeClr val="bg1"/>
              </a:solidFill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3186" y="1825625"/>
            <a:ext cx="5386614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0" name="Espaço Reservado para Conteúdo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27685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4108631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pt-BR" noProof="0"/>
              <a:t>Clique para editar o estilo de título Mestre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pt-BR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pt-BR" sz="1200" noProof="0">
              <a:solidFill>
                <a:schemeClr val="bg1"/>
              </a:solidFill>
            </a:endParaRP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3186" y="1681163"/>
            <a:ext cx="533214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27685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186" y="2505075"/>
            <a:ext cx="5332147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Conteúdo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27685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928454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pt-BR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pt-BR" sz="1200" noProof="0">
              <a:solidFill>
                <a:schemeClr val="bg1"/>
              </a:solidFill>
            </a:endParaRPr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265862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7841777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/>
            </a:p>
          </p:txBody>
        </p:sp>
      </p:grp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pt-BR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pt-BR" sz="1200" noProof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2854511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52433-23C4-0420-C5E1-08FF88070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98" y="1122363"/>
            <a:ext cx="914320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A8DD89-BB18-A700-A717-CCF6A7D81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398" y="3602038"/>
            <a:ext cx="914320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242DC-2260-D2EC-0BD8-4A8ACC31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063" y="6311863"/>
            <a:ext cx="41158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4A767-E236-A697-86F0-8B12D56F4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62501" y="6347866"/>
            <a:ext cx="720268" cy="293117"/>
          </a:xfrm>
        </p:spPr>
        <p:txBody>
          <a:bodyPr/>
          <a:lstStyle>
            <a:lvl1pPr algn="ctr">
              <a:defRPr/>
            </a:lvl1pPr>
          </a:lstStyle>
          <a:p>
            <a:fld id="{369BDBFB-3891-437B-AF0E-7B6BCEFBE5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872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FBEC99-0FE6-38DD-4B85-AF5C42385CDC}"/>
              </a:ext>
            </a:extLst>
          </p:cNvPr>
          <p:cNvSpPr/>
          <p:nvPr userDrawn="1"/>
        </p:nvSpPr>
        <p:spPr>
          <a:xfrm>
            <a:off x="189805" y="365126"/>
            <a:ext cx="11812388" cy="5440139"/>
          </a:xfrm>
          <a:prstGeom prst="roundRect">
            <a:avLst>
              <a:gd name="adj" fmla="val 7124"/>
            </a:avLst>
          </a:prstGeom>
          <a:solidFill>
            <a:schemeClr val="tx2">
              <a:lumMod val="10000"/>
              <a:lumOff val="9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D4FDD-520D-F30E-DA31-2309B0355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67" y="1709739"/>
            <a:ext cx="1051516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9FCEC-7268-5070-EB5F-C1A940B80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067" y="4589464"/>
            <a:ext cx="10515163" cy="107178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0401E26-FDC8-4BBC-C5C6-80DBD190D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063" y="6311863"/>
            <a:ext cx="411587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744125B-7202-98D9-5CD2-2ABE1336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62501" y="6347866"/>
            <a:ext cx="720268" cy="293117"/>
          </a:xfrm>
        </p:spPr>
        <p:txBody>
          <a:bodyPr/>
          <a:lstStyle>
            <a:lvl1pPr algn="ctr">
              <a:defRPr/>
            </a:lvl1pPr>
          </a:lstStyle>
          <a:p>
            <a:fld id="{369BDBFB-3891-437B-AF0E-7B6BCEFBE5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255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86EF19-C6C7-A3FE-D09E-5A3DFE3A106B}"/>
              </a:ext>
            </a:extLst>
          </p:cNvPr>
          <p:cNvSpPr/>
          <p:nvPr userDrawn="1"/>
        </p:nvSpPr>
        <p:spPr>
          <a:xfrm>
            <a:off x="189805" y="365126"/>
            <a:ext cx="11812388" cy="5440139"/>
          </a:xfrm>
          <a:prstGeom prst="roundRect">
            <a:avLst>
              <a:gd name="adj" fmla="val 7124"/>
            </a:avLst>
          </a:prstGeom>
          <a:solidFill>
            <a:schemeClr val="tx2">
              <a:lumMod val="10000"/>
              <a:lumOff val="9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199BA6-E09C-1E2C-10BE-D75749B6C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C67BE-2F3F-CA6A-3DDF-FAD18ACFE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19" y="1825626"/>
            <a:ext cx="10515163" cy="3907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AC8C267-4426-EC26-F045-166A9154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063" y="6311863"/>
            <a:ext cx="411587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D27A607-E67A-7C3C-5001-1BCAEB29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62501" y="6347866"/>
            <a:ext cx="720268" cy="293117"/>
          </a:xfrm>
        </p:spPr>
        <p:txBody>
          <a:bodyPr/>
          <a:lstStyle>
            <a:lvl1pPr algn="ctr">
              <a:defRPr/>
            </a:lvl1pPr>
          </a:lstStyle>
          <a:p>
            <a:fld id="{369BDBFB-3891-437B-AF0E-7B6BCEFBE5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473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73BFEE5-410B-6C37-CD8A-74C320F2BED0}"/>
              </a:ext>
            </a:extLst>
          </p:cNvPr>
          <p:cNvSpPr/>
          <p:nvPr userDrawn="1"/>
        </p:nvSpPr>
        <p:spPr>
          <a:xfrm>
            <a:off x="189805" y="365126"/>
            <a:ext cx="11812388" cy="5440139"/>
          </a:xfrm>
          <a:prstGeom prst="roundRect">
            <a:avLst>
              <a:gd name="adj" fmla="val 7124"/>
            </a:avLst>
          </a:prstGeom>
          <a:solidFill>
            <a:schemeClr val="tx2">
              <a:lumMod val="10000"/>
              <a:lumOff val="9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FC3BCB-06AC-BB62-9838-8EFF778E1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7" y="548680"/>
            <a:ext cx="10515163" cy="11420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4C5A1-F0EC-EB69-E43E-A34521401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007" y="1681163"/>
            <a:ext cx="515754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9EB407-1CCE-ED36-8076-6C3EF0FD9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007" y="2505076"/>
            <a:ext cx="5157543" cy="3228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C5812-BBCE-A989-A81A-10C68E54A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20" y="1681163"/>
            <a:ext cx="51829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5EAB20-2751-C0B6-20B5-F35DE69711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20" y="2505076"/>
            <a:ext cx="5182950" cy="3228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AA4E772-F4FA-EC07-14FE-5BD672C5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063" y="6311863"/>
            <a:ext cx="411587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5EE672E-D89F-953F-F0DC-4AFB66BF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62501" y="6347866"/>
            <a:ext cx="720268" cy="293117"/>
          </a:xfrm>
        </p:spPr>
        <p:txBody>
          <a:bodyPr/>
          <a:lstStyle>
            <a:lvl1pPr algn="ctr">
              <a:defRPr/>
            </a:lvl1pPr>
          </a:lstStyle>
          <a:p>
            <a:fld id="{369BDBFB-3891-437B-AF0E-7B6BCEFBE5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628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4AE88-253E-616D-7965-E65E22A9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7B4E85D-0A1A-2DA4-1D65-7D0F385B1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063" y="6311863"/>
            <a:ext cx="411587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5B074F7-E5BD-73B8-1EFA-D4687D92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62501" y="6347866"/>
            <a:ext cx="720268" cy="293117"/>
          </a:xfrm>
        </p:spPr>
        <p:txBody>
          <a:bodyPr/>
          <a:lstStyle>
            <a:lvl1pPr algn="ctr">
              <a:defRPr/>
            </a:lvl1pPr>
          </a:lstStyle>
          <a:p>
            <a:fld id="{369BDBFB-3891-437B-AF0E-7B6BCEFBE5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0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67911E-0041-D1AF-FF54-BE98B818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EA077B-05C0-26DD-F1C1-84AC4A47E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3CF057-B1A3-7475-AA84-DD509AE17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68C7C6-61A1-3674-F784-D7DDDC29F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9D85A25-FC22-1467-D008-D476564799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059C15E-B06F-D014-E96C-53F5FD83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91203-A2F3-4971-B322-4A2F985FB575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4D4AEBF-DFA0-9CF1-FDDE-0F7D5C1E8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591843E-A3AA-8A09-4EDE-C06CF087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90C-8776-4D1F-A1D3-5DF7D58BE8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88029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5497-5878-B5F9-D08A-222920B04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7" y="457200"/>
            <a:ext cx="393167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1393AA-92F0-C06D-A76F-18A501756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2950" y="987426"/>
            <a:ext cx="617222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94DC0-4B55-523F-7E8A-F500BA583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007" y="2057400"/>
            <a:ext cx="393167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28EDC02-A9D6-AFF3-CB75-D9E88768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063" y="6311863"/>
            <a:ext cx="411587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2D56B17-3F8B-94DD-3765-E9CEFA33A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62501" y="6347866"/>
            <a:ext cx="720268" cy="293117"/>
          </a:xfrm>
        </p:spPr>
        <p:txBody>
          <a:bodyPr/>
          <a:lstStyle>
            <a:lvl1pPr algn="ctr">
              <a:defRPr/>
            </a:lvl1pPr>
          </a:lstStyle>
          <a:p>
            <a:fld id="{369BDBFB-3891-437B-AF0E-7B6BCEFBE5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662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544412-8E50-8FB4-D4B8-A7AC5533AF39}"/>
              </a:ext>
            </a:extLst>
          </p:cNvPr>
          <p:cNvSpPr/>
          <p:nvPr userDrawn="1"/>
        </p:nvSpPr>
        <p:spPr>
          <a:xfrm>
            <a:off x="189805" y="365126"/>
            <a:ext cx="11812388" cy="5440139"/>
          </a:xfrm>
          <a:prstGeom prst="roundRect">
            <a:avLst>
              <a:gd name="adj" fmla="val 7124"/>
            </a:avLst>
          </a:prstGeom>
          <a:solidFill>
            <a:schemeClr val="tx2">
              <a:lumMod val="10000"/>
              <a:lumOff val="9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1EE0E-286F-1909-3EE5-C5F3C46B8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7" y="457200"/>
            <a:ext cx="393167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5151D-AEB9-A2C8-CAAE-FEDA59080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950" y="987426"/>
            <a:ext cx="6172220" cy="45298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7958C-4DDA-4378-9245-B165AF823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007" y="2057400"/>
            <a:ext cx="3931674" cy="367585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83B84B3-DB43-5774-ECFF-F1D24909D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063" y="6311863"/>
            <a:ext cx="411587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9F60957-C9C0-5B63-BBA3-09CAB6F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62501" y="6347866"/>
            <a:ext cx="720268" cy="293117"/>
          </a:xfrm>
        </p:spPr>
        <p:txBody>
          <a:bodyPr/>
          <a:lstStyle>
            <a:lvl1pPr algn="ctr">
              <a:defRPr/>
            </a:lvl1pPr>
          </a:lstStyle>
          <a:p>
            <a:fld id="{369BDBFB-3891-437B-AF0E-7B6BCEFBE5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7619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CBEE5-5D4A-0CA0-106D-68A1983F4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063" y="6311863"/>
            <a:ext cx="411587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7797C-75BD-8169-893C-A37C2E0F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62501" y="6347866"/>
            <a:ext cx="720268" cy="293117"/>
          </a:xfrm>
        </p:spPr>
        <p:txBody>
          <a:bodyPr/>
          <a:lstStyle>
            <a:lvl1pPr algn="ctr">
              <a:defRPr/>
            </a:lvl1pPr>
          </a:lstStyle>
          <a:p>
            <a:fld id="{369BDBFB-3891-437B-AF0E-7B6BCEFBE51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758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beçalho da Seção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Espaço Reservado para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1178" y="3770440"/>
            <a:ext cx="8078976" cy="11102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effectLst>
                  <a:reflection blurRad="6350" stA="50000" endA="300" endPos="50000" dist="29997" dir="5400000" sy="-100000" algn="bl" rotWithShape="0"/>
                </a:effectLst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800"/>
            </a:lvl3pPr>
            <a:lvl4pPr marL="1371669" indent="0">
              <a:buNone/>
              <a:defRPr sz="2800"/>
            </a:lvl4pPr>
            <a:lvl5pPr marL="1828891" indent="0">
              <a:buNone/>
              <a:defRPr sz="2800"/>
            </a:lvl5pPr>
          </a:lstStyle>
          <a:p>
            <a:pPr lvl="0"/>
            <a:r>
              <a:rPr lang="pt-BR" dirty="0"/>
              <a:t>CLIQUE PARA EDITAR O TEXTO MESTRE</a:t>
            </a:r>
          </a:p>
        </p:txBody>
      </p:sp>
      <p:grpSp>
        <p:nvGrpSpPr>
          <p:cNvPr id="3" name="Grupo 2"/>
          <p:cNvGrpSpPr/>
          <p:nvPr userDrawn="1"/>
        </p:nvGrpSpPr>
        <p:grpSpPr>
          <a:xfrm>
            <a:off x="2" y="5917977"/>
            <a:ext cx="12186002" cy="770400"/>
            <a:chOff x="0" y="5917977"/>
            <a:chExt cx="12186002" cy="770400"/>
          </a:xfrm>
        </p:grpSpPr>
        <p:sp>
          <p:nvSpPr>
            <p:cNvPr id="8" name="Retângulo 7"/>
            <p:cNvSpPr/>
            <p:nvPr userDrawn="1"/>
          </p:nvSpPr>
          <p:spPr>
            <a:xfrm>
              <a:off x="0" y="5917977"/>
              <a:ext cx="5400000" cy="770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1"/>
            </a:p>
          </p:txBody>
        </p:sp>
        <p:pic>
          <p:nvPicPr>
            <p:cNvPr id="12" name="Picture 2" descr="https://pmcvariety.files.wordpress.com/2014/08/telefonica-logo.jpg?w=1000&amp;h=562&amp;crop=1"/>
            <p:cNvPicPr preferRelativeResize="0">
              <a:picLocks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6401" y="5917977"/>
              <a:ext cx="1393200" cy="77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tângulo 12"/>
            <p:cNvSpPr/>
            <p:nvPr userDrawn="1"/>
          </p:nvSpPr>
          <p:spPr>
            <a:xfrm>
              <a:off x="6786002" y="5917977"/>
              <a:ext cx="5400000" cy="770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1"/>
            </a:p>
          </p:txBody>
        </p:sp>
      </p:grpSp>
    </p:spTree>
    <p:extLst>
      <p:ext uri="{BB962C8B-B14F-4D97-AF65-F5344CB8AC3E}">
        <p14:creationId xmlns:p14="http://schemas.microsoft.com/office/powerpoint/2010/main" val="308205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abeçalho da Seção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sinergiapartners.es/images/sky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419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pngimg.com/upload/grass_PNG4934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9585"/>
            <a:ext cx="12192000" cy="19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ipse 11"/>
          <p:cNvSpPr/>
          <p:nvPr userDrawn="1"/>
        </p:nvSpPr>
        <p:spPr>
          <a:xfrm>
            <a:off x="4180855" y="965808"/>
            <a:ext cx="3821490" cy="3821491"/>
          </a:xfrm>
          <a:prstGeom prst="ellipse">
            <a:avLst/>
          </a:prstGeom>
          <a:gradFill>
            <a:gsLst>
              <a:gs pos="0">
                <a:srgbClr val="70AD47"/>
              </a:gs>
              <a:gs pos="100000">
                <a:srgbClr val="2E75B6"/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 b="1"/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4738256" y="1662117"/>
            <a:ext cx="2752436" cy="24288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800"/>
            </a:lvl3pPr>
            <a:lvl4pPr marL="1371669" indent="0">
              <a:buNone/>
              <a:defRPr sz="2800"/>
            </a:lvl4pPr>
            <a:lvl5pPr marL="1828891" indent="0">
              <a:buNone/>
              <a:defRPr sz="2800"/>
            </a:lvl5pPr>
          </a:lstStyle>
          <a:p>
            <a:pPr lvl="0"/>
            <a:r>
              <a:rPr lang="pt-BR" dirty="0"/>
              <a:t>CLIQUE PARA EDITAR O TEXTO MESTRE</a:t>
            </a:r>
          </a:p>
        </p:txBody>
      </p:sp>
      <p:pic>
        <p:nvPicPr>
          <p:cNvPr id="7170" name="Picture 2" descr="http://actiondesigns.ca/wp-content/uploads/2016/04/internet-money-making1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3207610"/>
            <a:ext cx="3298825" cy="222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o 12"/>
          <p:cNvGrpSpPr/>
          <p:nvPr userDrawn="1"/>
        </p:nvGrpSpPr>
        <p:grpSpPr>
          <a:xfrm>
            <a:off x="5998" y="5917978"/>
            <a:ext cx="12186002" cy="770400"/>
            <a:chOff x="0" y="5917977"/>
            <a:chExt cx="12186002" cy="770400"/>
          </a:xfrm>
        </p:grpSpPr>
        <p:sp>
          <p:nvSpPr>
            <p:cNvPr id="15" name="Retângulo 14"/>
            <p:cNvSpPr/>
            <p:nvPr userDrawn="1"/>
          </p:nvSpPr>
          <p:spPr>
            <a:xfrm>
              <a:off x="0" y="5917977"/>
              <a:ext cx="5400000" cy="770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1"/>
            </a:p>
          </p:txBody>
        </p:sp>
        <p:sp>
          <p:nvSpPr>
            <p:cNvPr id="17" name="Retângulo 16"/>
            <p:cNvSpPr/>
            <p:nvPr userDrawn="1"/>
          </p:nvSpPr>
          <p:spPr>
            <a:xfrm>
              <a:off x="4664560" y="5917977"/>
              <a:ext cx="7521442" cy="770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1"/>
            </a:p>
          </p:txBody>
        </p:sp>
      </p:grpSp>
    </p:spTree>
    <p:extLst>
      <p:ext uri="{BB962C8B-B14F-4D97-AF65-F5344CB8AC3E}">
        <p14:creationId xmlns:p14="http://schemas.microsoft.com/office/powerpoint/2010/main" val="54702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068" y="328397"/>
            <a:ext cx="10515600" cy="6635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72000" tIns="72000" rIns="72000" bIns="72000" anchor="ctr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515602" y="328397"/>
            <a:ext cx="1676400" cy="6635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anchor="ctr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0AC793B0-E4A5-4B89-BC50-FEFE05C23B0E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7283550" y="33215"/>
            <a:ext cx="4828735" cy="2387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1" spc="300" baseline="0">
                <a:latin typeface="+mn-lt"/>
              </a:defRPr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pt-BR" dirty="0"/>
              <a:t>INSIRA O NOME DA DIRETORIA</a:t>
            </a:r>
          </a:p>
        </p:txBody>
      </p:sp>
      <p:grpSp>
        <p:nvGrpSpPr>
          <p:cNvPr id="14" name="Grupo 13"/>
          <p:cNvGrpSpPr/>
          <p:nvPr userDrawn="1"/>
        </p:nvGrpSpPr>
        <p:grpSpPr>
          <a:xfrm>
            <a:off x="2" y="5917977"/>
            <a:ext cx="12186002" cy="770400"/>
            <a:chOff x="0" y="5917977"/>
            <a:chExt cx="12186002" cy="770400"/>
          </a:xfrm>
        </p:grpSpPr>
        <p:sp>
          <p:nvSpPr>
            <p:cNvPr id="15" name="Retângulo 14"/>
            <p:cNvSpPr/>
            <p:nvPr userDrawn="1"/>
          </p:nvSpPr>
          <p:spPr>
            <a:xfrm>
              <a:off x="0" y="5917977"/>
              <a:ext cx="5400000" cy="770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1"/>
            </a:p>
          </p:txBody>
        </p:sp>
        <p:sp>
          <p:nvSpPr>
            <p:cNvPr id="17" name="Retângulo 16"/>
            <p:cNvSpPr/>
            <p:nvPr userDrawn="1"/>
          </p:nvSpPr>
          <p:spPr>
            <a:xfrm>
              <a:off x="5174299" y="5917977"/>
              <a:ext cx="7011703" cy="770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1"/>
            </a:p>
          </p:txBody>
        </p:sp>
      </p:grpSp>
    </p:spTree>
    <p:extLst>
      <p:ext uri="{BB962C8B-B14F-4D97-AF65-F5344CB8AC3E}">
        <p14:creationId xmlns:p14="http://schemas.microsoft.com/office/powerpoint/2010/main" val="410458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068" y="328397"/>
            <a:ext cx="10515600" cy="6635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72000" tIns="72000" rIns="72000" bIns="72000" anchor="ctr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0515602" y="328397"/>
            <a:ext cx="1676400" cy="6635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anchor="ctr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0AC793B0-E4A5-4B89-BC50-FEFE05C23B0E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7283550" y="33215"/>
            <a:ext cx="4828735" cy="2387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1" spc="300" baseline="0">
                <a:latin typeface="+mn-lt"/>
              </a:defRPr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pt-BR" dirty="0"/>
              <a:t>INSIRA O NOME DA DIRETORIA</a:t>
            </a:r>
          </a:p>
        </p:txBody>
      </p:sp>
      <p:sp>
        <p:nvSpPr>
          <p:cNvPr id="9" name="Retângulo 8"/>
          <p:cNvSpPr/>
          <p:nvPr userDrawn="1"/>
        </p:nvSpPr>
        <p:spPr>
          <a:xfrm>
            <a:off x="301187" y="1111154"/>
            <a:ext cx="11586015" cy="5548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1"/>
          </a:p>
        </p:txBody>
      </p:sp>
    </p:spTree>
    <p:extLst>
      <p:ext uri="{BB962C8B-B14F-4D97-AF65-F5344CB8AC3E}">
        <p14:creationId xmlns:p14="http://schemas.microsoft.com/office/powerpoint/2010/main" val="83084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0AC793B0-E4A5-4B89-BC50-FEFE05C23B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739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9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1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8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1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8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0AC793B0-E4A5-4B89-BC50-FEFE05C23B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208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0AC793B0-E4A5-4B89-BC50-FEFE05C23B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1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6DF17-CDFF-40A1-30C2-DA3450D5A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4B81582-D927-FCEE-C06D-811E1417E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91203-A2F3-4971-B322-4A2F985FB575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F9483CD-57D6-3CD2-DB34-9A2E2DE5A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9D6F7CA-C151-C5BF-3406-05A92C01E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90C-8776-4D1F-A1D3-5DF7D58BE8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5719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0AC793B0-E4A5-4B89-BC50-FEFE05C23B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00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9" y="987429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1"/>
            </a:lvl2pPr>
            <a:lvl3pPr marL="914446" indent="0">
              <a:buNone/>
              <a:defRPr sz="1200"/>
            </a:lvl3pPr>
            <a:lvl4pPr marL="1371669" indent="0">
              <a:buNone/>
              <a:defRPr sz="1001"/>
            </a:lvl4pPr>
            <a:lvl5pPr marL="1828891" indent="0">
              <a:buNone/>
              <a:defRPr sz="1001"/>
            </a:lvl5pPr>
            <a:lvl6pPr marL="2286114" indent="0">
              <a:buNone/>
              <a:defRPr sz="1001"/>
            </a:lvl6pPr>
            <a:lvl7pPr marL="2743338" indent="0">
              <a:buNone/>
              <a:defRPr sz="1001"/>
            </a:lvl7pPr>
            <a:lvl8pPr marL="3200560" indent="0">
              <a:buNone/>
              <a:defRPr sz="1001"/>
            </a:lvl8pPr>
            <a:lvl9pPr marL="3657783" indent="0">
              <a:buNone/>
              <a:defRPr sz="100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0AC793B0-E4A5-4B89-BC50-FEFE05C23B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2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9" y="987429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8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1"/>
            </a:lvl2pPr>
            <a:lvl3pPr marL="914446" indent="0">
              <a:buNone/>
              <a:defRPr sz="1200"/>
            </a:lvl3pPr>
            <a:lvl4pPr marL="1371669" indent="0">
              <a:buNone/>
              <a:defRPr sz="1001"/>
            </a:lvl4pPr>
            <a:lvl5pPr marL="1828891" indent="0">
              <a:buNone/>
              <a:defRPr sz="1001"/>
            </a:lvl5pPr>
            <a:lvl6pPr marL="2286114" indent="0">
              <a:buNone/>
              <a:defRPr sz="1001"/>
            </a:lvl6pPr>
            <a:lvl7pPr marL="2743338" indent="0">
              <a:buNone/>
              <a:defRPr sz="1001"/>
            </a:lvl7pPr>
            <a:lvl8pPr marL="3200560" indent="0">
              <a:buNone/>
              <a:defRPr sz="1001"/>
            </a:lvl8pPr>
            <a:lvl9pPr marL="3657783" indent="0">
              <a:buNone/>
              <a:defRPr sz="100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0AC793B0-E4A5-4B89-BC50-FEFE05C23B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658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0AC793B0-E4A5-4B89-BC50-FEFE05C23B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63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1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0AC793B0-E4A5-4B89-BC50-FEFE05C23B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868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abeçalho da Seçã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20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69927" y="2460625"/>
            <a:ext cx="7170738" cy="1754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r>
              <a:rPr lang="pt-BR" sz="5401" b="1" dirty="0"/>
              <a:t>.:: T</a:t>
            </a:r>
            <a:r>
              <a:rPr lang="en-US" sz="5401" b="1" dirty="0"/>
              <a:t>ÍTULO DA </a:t>
            </a:r>
            <a:br>
              <a:rPr lang="en-US" sz="5401" b="1" dirty="0"/>
            </a:br>
            <a:r>
              <a:rPr lang="en-US" sz="5401" b="1" dirty="0"/>
              <a:t>APRESENTAÇÃO ::.</a:t>
            </a:r>
            <a:endParaRPr lang="pt-BR" sz="5401" b="1" dirty="0"/>
          </a:p>
        </p:txBody>
      </p:sp>
    </p:spTree>
    <p:extLst>
      <p:ext uri="{BB962C8B-B14F-4D97-AF65-F5344CB8AC3E}">
        <p14:creationId xmlns:p14="http://schemas.microsoft.com/office/powerpoint/2010/main" val="6849751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F7A55-5360-E38E-14AB-7BAA16518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275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082AD-0000-F766-3AEB-996E4B8F1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58220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F8F2D-2756-7428-F0A2-A23B92FF3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7D2B-7354-4FD7-B2F5-82090B771C6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1DD81-39EA-A093-50CE-01AEB475F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37EEB-A8CC-D6C4-DCD2-D6AD9E48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6167-9CA5-4246-84C5-A26C546A637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7" descr="A black and white background&#10;&#10;Description automatically generated">
            <a:extLst>
              <a:ext uri="{FF2B5EF4-FFF2-40B4-BE49-F238E27FC236}">
                <a16:creationId xmlns:a16="http://schemas.microsoft.com/office/drawing/2014/main" id="{0BD24CE0-5F59-C51D-7EBB-AE645C9C98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818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5E3EB-8A5D-FE8B-E8D0-D7C51AF4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6744" y="801598"/>
            <a:ext cx="4788496" cy="2674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42303-9221-E1E6-C68F-F30E55E380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36743" y="3678507"/>
            <a:ext cx="4788497" cy="522557"/>
          </a:xfrm>
          <a:prstGeom prst="roundRect">
            <a:avLst>
              <a:gd name="adj" fmla="val 50000"/>
            </a:avLst>
          </a:prstGeom>
          <a:solidFill>
            <a:srgbClr val="004A8F"/>
          </a:solid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8A262-7ED5-C15C-7BAF-4ADCB813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7D2B-7354-4FD7-B2F5-82090B771C6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457F0-3EA0-DDB6-2FAB-1C679DCA0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6F58F-499B-95C5-C9B2-19A68882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6167-9CA5-4246-84C5-A26C546A637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 descr="A blue background with hexagons&#10;&#10;Description automatically generated">
            <a:extLst>
              <a:ext uri="{FF2B5EF4-FFF2-40B4-BE49-F238E27FC236}">
                <a16:creationId xmlns:a16="http://schemas.microsoft.com/office/drawing/2014/main" id="{2E356F3A-5335-6841-0F55-B03C25F959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3940"/>
          <a:stretch/>
        </p:blipFill>
        <p:spPr>
          <a:xfrm>
            <a:off x="0" y="0"/>
            <a:ext cx="5615796" cy="685800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F6D310F3-C43F-07EC-4D28-0EA7D3E05F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58975"/>
            <a:ext cx="3895737" cy="94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1669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5E3EB-8A5D-FE8B-E8D0-D7C51AF4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801599"/>
            <a:ext cx="7643840" cy="188984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42303-9221-E1E6-C68F-F30E55E38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1400" y="2789986"/>
            <a:ext cx="4788497" cy="522557"/>
          </a:xfrm>
        </p:spPr>
        <p:txBody>
          <a:bodyPr/>
          <a:lstStyle>
            <a:lvl1pPr marL="0" indent="0">
              <a:buNone/>
              <a:defRPr sz="2400">
                <a:solidFill>
                  <a:srgbClr val="F5822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8A262-7ED5-C15C-7BAF-4ADCB813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7D2B-7354-4FD7-B2F5-82090B771C6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457F0-3EA0-DDB6-2FAB-1C679DCA0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6F58F-499B-95C5-C9B2-19A68882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6167-9CA5-4246-84C5-A26C546A637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 descr="A blue background with hexagons&#10;&#10;Description automatically generated">
            <a:extLst>
              <a:ext uri="{FF2B5EF4-FFF2-40B4-BE49-F238E27FC236}">
                <a16:creationId xmlns:a16="http://schemas.microsoft.com/office/drawing/2014/main" id="{2E356F3A-5335-6841-0F55-B03C25F959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8138"/>
          <a:stretch/>
        </p:blipFill>
        <p:spPr>
          <a:xfrm>
            <a:off x="0" y="0"/>
            <a:ext cx="266556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E4BB5E-622A-22CE-A24D-2C931E88DF4B}"/>
              </a:ext>
            </a:extLst>
          </p:cNvPr>
          <p:cNvSpPr/>
          <p:nvPr userDrawn="1"/>
        </p:nvSpPr>
        <p:spPr>
          <a:xfrm>
            <a:off x="17253" y="0"/>
            <a:ext cx="266556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7000"/>
                </a:schemeClr>
              </a:gs>
              <a:gs pos="100000">
                <a:schemeClr val="tx1">
                  <a:alpha val="5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EF55F-C0D1-1E25-C725-748C347B9B51}"/>
              </a:ext>
            </a:extLst>
          </p:cNvPr>
          <p:cNvSpPr txBox="1"/>
          <p:nvPr userDrawn="1"/>
        </p:nvSpPr>
        <p:spPr>
          <a:xfrm>
            <a:off x="3581400" y="348507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2">
                    <a:lumMod val="2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Third level</a:t>
            </a: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323333F4-52AF-3E6A-876F-A68242D413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521" y="6222377"/>
            <a:ext cx="1751162" cy="38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4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008DBDE-5294-A76B-2C23-6C2E158A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91203-A2F3-4971-B322-4A2F985FB575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D3DE61A-B1E3-FE66-F487-6AF204CF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FFC5C3-F63C-405F-6387-70A575BCE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90C-8776-4D1F-A1D3-5DF7D58BE8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33654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5E3EB-8A5D-FE8B-E8D0-D7C51AF4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052" y="137740"/>
            <a:ext cx="8579631" cy="95066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42303-9221-E1E6-C68F-F30E55E38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4053" y="1186944"/>
            <a:ext cx="8579630" cy="365126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F5822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8A262-7ED5-C15C-7BAF-4ADCB813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7D2B-7354-4FD7-B2F5-82090B771C6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457F0-3EA0-DDB6-2FAB-1C679DCA0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6F58F-499B-95C5-C9B2-19A68882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6167-9CA5-4246-84C5-A26C546A6376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 descr="A blue background with hexagons&#10;&#10;Description automatically generated">
            <a:extLst>
              <a:ext uri="{FF2B5EF4-FFF2-40B4-BE49-F238E27FC236}">
                <a16:creationId xmlns:a16="http://schemas.microsoft.com/office/drawing/2014/main" id="{2E356F3A-5335-6841-0F55-B03C25F959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8138"/>
          <a:stretch/>
        </p:blipFill>
        <p:spPr>
          <a:xfrm>
            <a:off x="0" y="0"/>
            <a:ext cx="266556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E4BB5E-622A-22CE-A24D-2C931E88DF4B}"/>
              </a:ext>
            </a:extLst>
          </p:cNvPr>
          <p:cNvSpPr/>
          <p:nvPr userDrawn="1"/>
        </p:nvSpPr>
        <p:spPr>
          <a:xfrm>
            <a:off x="17253" y="0"/>
            <a:ext cx="266556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7000"/>
                </a:schemeClr>
              </a:gs>
              <a:gs pos="100000">
                <a:schemeClr val="tx1">
                  <a:alpha val="5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323333F4-52AF-3E6A-876F-A68242D413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521" y="6222377"/>
            <a:ext cx="1751162" cy="38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508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A black and white background&#10;&#10;Description automatically generated">
            <a:extLst>
              <a:ext uri="{FF2B5EF4-FFF2-40B4-BE49-F238E27FC236}">
                <a16:creationId xmlns:a16="http://schemas.microsoft.com/office/drawing/2014/main" id="{BD8539C3-7B93-3F51-F7ED-4098F27499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312861" cy="6858001"/>
          </a:xfrm>
          <a:prstGeom prst="rect">
            <a:avLst/>
          </a:prstGeom>
        </p:spPr>
      </p:pic>
      <p:pic>
        <p:nvPicPr>
          <p:cNvPr id="7" name="Picture 6" descr="A blue background with hexagons&#10;&#10;Description automatically generated">
            <a:extLst>
              <a:ext uri="{FF2B5EF4-FFF2-40B4-BE49-F238E27FC236}">
                <a16:creationId xmlns:a16="http://schemas.microsoft.com/office/drawing/2014/main" id="{E79CEB02-6387-1122-4E7E-6ABCBD2D93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538"/>
          <a:stretch/>
        </p:blipFill>
        <p:spPr>
          <a:xfrm>
            <a:off x="0" y="0"/>
            <a:ext cx="139747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C86175-E58B-0C69-E070-1D19862A5A22}"/>
              </a:ext>
            </a:extLst>
          </p:cNvPr>
          <p:cNvSpPr/>
          <p:nvPr userDrawn="1"/>
        </p:nvSpPr>
        <p:spPr>
          <a:xfrm>
            <a:off x="0" y="0"/>
            <a:ext cx="1397479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7000"/>
                </a:schemeClr>
              </a:gs>
              <a:gs pos="100000">
                <a:schemeClr val="tx1">
                  <a:alpha val="5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5A7A2-9E01-8AB5-49BD-37523580F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788" y="365125"/>
            <a:ext cx="959401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E867D-6A36-A91A-7F43-A4C22EEA1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9788" y="1825625"/>
            <a:ext cx="95940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9EE09-3265-CA18-8B87-B8CBBA951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7D2B-7354-4FD7-B2F5-82090B771C6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58148-18EC-62F2-C2C8-4A1E06643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68C45-C0E7-AE24-274A-B71C430E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6167-9CA5-4246-84C5-A26C546A6376}" type="slidenum">
              <a:rPr lang="en-US" smtClean="0"/>
              <a:t>‹nº›</a:t>
            </a:fld>
            <a:endParaRPr lang="en-US"/>
          </a:p>
        </p:txBody>
      </p:sp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622865F-DA09-7D9F-A40E-F44FAF4F2D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521" y="6222377"/>
            <a:ext cx="1751162" cy="38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463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map&#10;&#10;Description automatically generated">
            <a:extLst>
              <a:ext uri="{FF2B5EF4-FFF2-40B4-BE49-F238E27FC236}">
                <a16:creationId xmlns:a16="http://schemas.microsoft.com/office/drawing/2014/main" id="{76CDE65B-0CB7-9DA1-F90A-438A461B64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7" t="13117" r="7209" b="35461"/>
          <a:stretch/>
        </p:blipFill>
        <p:spPr>
          <a:xfrm>
            <a:off x="1299873" y="4001294"/>
            <a:ext cx="10892127" cy="2838348"/>
          </a:xfrm>
          <a:prstGeom prst="rect">
            <a:avLst/>
          </a:prstGeom>
        </p:spPr>
      </p:pic>
      <p:pic>
        <p:nvPicPr>
          <p:cNvPr id="9" name="Picture 8" descr="A black and white background&#10;&#10;Description automatically generated">
            <a:extLst>
              <a:ext uri="{FF2B5EF4-FFF2-40B4-BE49-F238E27FC236}">
                <a16:creationId xmlns:a16="http://schemas.microsoft.com/office/drawing/2014/main" id="{AEFBBC0B-4CE3-D3EE-08E8-64F3B2A9F5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t="10875"/>
          <a:stretch/>
        </p:blipFill>
        <p:spPr>
          <a:xfrm>
            <a:off x="-12940" y="18358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1F998-D011-6B67-9569-805A1667B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212" y="365125"/>
            <a:ext cx="950758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A7EC8-3D86-F375-2E6F-12FDA87D8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46212" y="1825625"/>
            <a:ext cx="417358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EBBDF-0844-31B6-56AE-2780D4607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80212" y="1825625"/>
            <a:ext cx="417358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02E69-5451-859F-84CF-6F3C36136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7D2B-7354-4FD7-B2F5-82090B771C6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02837-037B-214F-E3A2-8482D798C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5DDEF-C82C-55DD-911B-BFC60C66D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6167-9CA5-4246-84C5-A26C546A6376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Picture 9" descr="A blue background with hexagons&#10;&#10;Description automatically generated">
            <a:extLst>
              <a:ext uri="{FF2B5EF4-FFF2-40B4-BE49-F238E27FC236}">
                <a16:creationId xmlns:a16="http://schemas.microsoft.com/office/drawing/2014/main" id="{2D421D8D-0A5F-15CC-30C8-BB672CE304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538"/>
          <a:stretch/>
        </p:blipFill>
        <p:spPr>
          <a:xfrm>
            <a:off x="0" y="0"/>
            <a:ext cx="1397479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737051-C297-725D-F575-5C86ABD64F92}"/>
              </a:ext>
            </a:extLst>
          </p:cNvPr>
          <p:cNvSpPr/>
          <p:nvPr userDrawn="1"/>
        </p:nvSpPr>
        <p:spPr>
          <a:xfrm>
            <a:off x="-12940" y="0"/>
            <a:ext cx="1397479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7000"/>
                </a:schemeClr>
              </a:gs>
              <a:gs pos="100000">
                <a:schemeClr val="tx1">
                  <a:alpha val="5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7496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2FE3-FA3F-1CA6-DB2A-A9AB04D9E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8D0C9-ECD8-1597-40C5-C407B6AAE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128C6-7AE1-C655-6496-B17E5B245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C6051D-D91F-8EB1-FEE2-358A22187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10FA4E-E813-830E-127E-5E8C7E8D18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77C7DF-71B7-0E81-892C-48E23C4C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7D2B-7354-4FD7-B2F5-82090B771C6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46B18B-679D-C768-6FED-AA1107BAB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CCF10E-72C1-06E2-68CA-85E7F647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6167-9CA5-4246-84C5-A26C546A63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516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58F8-E119-17A2-837C-8DF5119F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2FAAB9-F630-E1B8-663A-20AD5B78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7D2B-7354-4FD7-B2F5-82090B771C6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D1DF6-C48F-5DD4-4113-B9EFB8BE3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433AB-B76F-74F2-FEF1-561C28A6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6167-9CA5-4246-84C5-A26C546A63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989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C7BEC3-1E11-14F4-36A8-C3F2FF344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7D2B-7354-4FD7-B2F5-82090B771C6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08E21A-FDE5-A53C-BFE1-201CBD456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A605B-3BD9-00F2-B36E-FC344F950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6167-9CA5-4246-84C5-A26C546A63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9492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F4374-CA8C-16FE-4056-81C06FFBD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797B8-BD43-BBAD-4CD6-440419825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C2DA1-FABA-2D28-1C76-52FBB3CF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6C933-7BE2-51F6-D2EE-7FC893CCF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7D2B-7354-4FD7-B2F5-82090B771C6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7700A-4169-1C54-21CF-CBE221E3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38ACF-3BAE-7A29-FC86-E50673B86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6167-9CA5-4246-84C5-A26C546A63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3563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02A1-9FCE-B1B0-733D-EA58D2A58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5A4CB-5D21-D4BB-EBF0-62E3498A8D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6861BD-25FC-7AF4-BC4A-F9DECA837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A7EAB-73F5-5A78-1FDC-33D87503C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7D2B-7354-4FD7-B2F5-82090B771C6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24C34-8EA2-E20B-DD2F-FB67390C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6C6A8-F682-0656-AF7D-B43D6A0ED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6167-9CA5-4246-84C5-A26C546A63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256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CCEB6-DAC6-7682-06F2-D0096CA4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F60B2F-D91D-2D2C-624A-6DBC0AF08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943E9-FE8F-9C30-E584-30B3A408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7D2B-7354-4FD7-B2F5-82090B771C6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2A7EC-DC21-B4EB-C5B3-A2EF4743F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6D102-6AA1-75AD-F091-CA02E26A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6167-9CA5-4246-84C5-A26C546A63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819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D8E5C1-FDAD-49B0-BA59-9CA7DFA04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10063-F815-12AB-E165-EA2E5A78C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D5D65-8A71-EFE8-DCDB-04DE1833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7D2B-7354-4FD7-B2F5-82090B771C6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6F27C-532C-D326-B420-EE6D2042E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C1F25-2BC5-61BD-2E8E-AC3711BB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6167-9CA5-4246-84C5-A26C546A63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30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AAD49-3221-91F3-6BD4-F1C990E4E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3C2CBE-F5E8-A229-0264-5909D3F82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73F069-5125-7323-0FA2-3E6F37F0F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FCB342-E517-EF86-E75A-47431EBEB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91203-A2F3-4971-B322-4A2F985FB575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26859B-C87B-65A1-CE61-4C4072489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BB4733-A96D-6DA9-434E-368FD68EC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90C-8776-4D1F-A1D3-5DF7D58BE8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736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7C5F6-4569-CB27-AD3E-C4550683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2846CAF-93A2-EE38-46EF-B51F94C1F6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70B17EF-2055-7214-A82F-E74B5E6E1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8E3CCF-7978-F234-DEAA-AF165E7E9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91203-A2F3-4971-B322-4A2F985FB575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CB78802-E4E9-F00B-227E-8DCDF089D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8F08D96-BD89-0ECD-A936-2ABF17C04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D090C-8776-4D1F-A1D3-5DF7D58BE8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8525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jpeg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image" Target="../media/image3.jpeg"/><Relationship Id="rId17" Type="http://schemas.microsoft.com/office/2007/relationships/hdphoto" Target="../media/hdphoto2.wdp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6.jp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4.xml"/><Relationship Id="rId1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4F96B5B-4FFB-0523-95C0-330DF1A6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DC5F2F-1A10-AA35-B9F1-CF3B47847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3AB5AC-DCD8-7555-E524-D9E2F20596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91203-A2F3-4971-B322-4A2F985FB575}" type="datetimeFigureOut">
              <a:rPr lang="pt-BR" smtClean="0"/>
              <a:t>02/08/2024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FB29EB-D35B-4090-A26F-9DAEB1A3F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8A9820-90BA-ED25-D187-D212D1332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D090C-8776-4D1F-A1D3-5DF7D58BE8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5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09" r:id="rId12"/>
    <p:sldLayoutId id="214748373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5F4119EA-CD67-8C48-9FB5-5310E3D3841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7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 rtl="0"/>
            <a:fld id="{817179DE-9BF3-494C-804F-0C7C90AC8700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862017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B25511-0B6D-455B-B0BB-9E4F19F8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ACA0B-8035-C948-F507-1705CCE9B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51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CECF0-FE51-6890-6E59-BF76BEE63A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419" y="6356351"/>
            <a:ext cx="27423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F8794F-EA89-4318-A382-6C3B7625B2B0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F2122-FA9E-11F7-1B7A-C0D61AD38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328EF-3189-F60B-D79E-A53119AEC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9BDBFB-3891-437B-AF0E-7B6BCEFBE516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7" descr="A river running through a city&#10;&#10;Description automatically generated">
            <a:extLst>
              <a:ext uri="{FF2B5EF4-FFF2-40B4-BE49-F238E27FC236}">
                <a16:creationId xmlns:a16="http://schemas.microsoft.com/office/drawing/2014/main" id="{4A939F96-BE19-00CD-0F79-814FBD8A0BF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73"/>
            <a:ext cx="12192000" cy="68476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626B01-5B05-6BA8-9B77-D5ED5C4537C1}"/>
              </a:ext>
            </a:extLst>
          </p:cNvPr>
          <p:cNvSpPr/>
          <p:nvPr userDrawn="1"/>
        </p:nvSpPr>
        <p:spPr>
          <a:xfrm>
            <a:off x="-1" y="-12228"/>
            <a:ext cx="12197074" cy="622027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22000"/>
                </a:schemeClr>
              </a:gs>
              <a:gs pos="52000">
                <a:schemeClr val="accent1">
                  <a:tint val="44500"/>
                  <a:satMod val="160000"/>
                  <a:alpha val="94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7321FB12-4EF2-2E7A-1499-B1E79E089605}"/>
              </a:ext>
            </a:extLst>
          </p:cNvPr>
          <p:cNvSpPr/>
          <p:nvPr userDrawn="1"/>
        </p:nvSpPr>
        <p:spPr>
          <a:xfrm>
            <a:off x="0" y="6189883"/>
            <a:ext cx="12192001" cy="661720"/>
          </a:xfrm>
          <a:custGeom>
            <a:avLst/>
            <a:gdLst/>
            <a:ahLst/>
            <a:cxnLst/>
            <a:rect l="l" t="t" r="r" b="b"/>
            <a:pathLst>
              <a:path w="4816592" h="270933">
                <a:moveTo>
                  <a:pt x="0" y="0"/>
                </a:moveTo>
                <a:lnTo>
                  <a:pt x="4816592" y="0"/>
                </a:lnTo>
                <a:lnTo>
                  <a:pt x="4816592" y="270933"/>
                </a:lnTo>
                <a:lnTo>
                  <a:pt x="0" y="2709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sz="1800"/>
          </a:p>
        </p:txBody>
      </p:sp>
      <p:pic>
        <p:nvPicPr>
          <p:cNvPr id="15" name="Picture 14" descr="A white background with green text&#10;&#10;Description automatically generated">
            <a:extLst>
              <a:ext uri="{FF2B5EF4-FFF2-40B4-BE49-F238E27FC236}">
                <a16:creationId xmlns:a16="http://schemas.microsoft.com/office/drawing/2014/main" id="{CCFA82EF-96EC-CDCD-BE9C-EF4D9FB2475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" y="6584701"/>
            <a:ext cx="732103" cy="266892"/>
          </a:xfrm>
          <a:prstGeom prst="rect">
            <a:avLst/>
          </a:prstGeom>
        </p:spPr>
      </p:pic>
      <p:pic>
        <p:nvPicPr>
          <p:cNvPr id="16" name="Picture 15" descr="A green and yellow text&#10;&#10;Description automatically generated">
            <a:extLst>
              <a:ext uri="{FF2B5EF4-FFF2-40B4-BE49-F238E27FC236}">
                <a16:creationId xmlns:a16="http://schemas.microsoft.com/office/drawing/2014/main" id="{D8E72B38-432E-A128-CBF5-52B8384BFDD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06" y="6565826"/>
            <a:ext cx="732103" cy="291366"/>
          </a:xfrm>
          <a:prstGeom prst="rect">
            <a:avLst/>
          </a:prstGeom>
        </p:spPr>
      </p:pic>
      <p:pic>
        <p:nvPicPr>
          <p:cNvPr id="17" name="Picture 16" descr="A logo of a university&#10;&#10;Description automatically generated">
            <a:extLst>
              <a:ext uri="{FF2B5EF4-FFF2-40B4-BE49-F238E27FC236}">
                <a16:creationId xmlns:a16="http://schemas.microsoft.com/office/drawing/2014/main" id="{650A2B1D-AAF1-B5C4-458C-77ED9187309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" y="6209271"/>
            <a:ext cx="1177365" cy="361739"/>
          </a:xfrm>
          <a:prstGeom prst="rect">
            <a:avLst/>
          </a:prstGeom>
        </p:spPr>
      </p:pic>
      <p:pic>
        <p:nvPicPr>
          <p:cNvPr id="19" name="Picture 18" descr="A grey and black text on a map&#10;&#10;Description automatically generated">
            <a:extLst>
              <a:ext uri="{FF2B5EF4-FFF2-40B4-BE49-F238E27FC236}">
                <a16:creationId xmlns:a16="http://schemas.microsoft.com/office/drawing/2014/main" id="{1F0AC243-F5C5-31F6-0933-71766CD55E4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39" y="6191499"/>
            <a:ext cx="1302255" cy="67302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B61B331-C103-61E4-1A5B-EBA3FA70BAFF}"/>
              </a:ext>
            </a:extLst>
          </p:cNvPr>
          <p:cNvGrpSpPr/>
          <p:nvPr userDrawn="1"/>
        </p:nvGrpSpPr>
        <p:grpSpPr>
          <a:xfrm>
            <a:off x="4657566" y="5896380"/>
            <a:ext cx="2876870" cy="951408"/>
            <a:chOff x="4846320" y="5896380"/>
            <a:chExt cx="2876121" cy="95140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8FD3BEF-3C24-D695-D709-9E2A321E5F7D}"/>
                </a:ext>
              </a:extLst>
            </p:cNvPr>
            <p:cNvGrpSpPr/>
            <p:nvPr userDrawn="1"/>
          </p:nvGrpSpPr>
          <p:grpSpPr>
            <a:xfrm>
              <a:off x="6756986" y="5896380"/>
              <a:ext cx="965455" cy="932354"/>
              <a:chOff x="11427173" y="5553623"/>
              <a:chExt cx="965455" cy="932354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C3B1A64-EAAD-B711-CB29-43D844045D64}"/>
                  </a:ext>
                </a:extLst>
              </p:cNvPr>
              <p:cNvSpPr/>
              <p:nvPr userDrawn="1"/>
            </p:nvSpPr>
            <p:spPr>
              <a:xfrm>
                <a:off x="11427173" y="5553623"/>
                <a:ext cx="965455" cy="9323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pic>
            <p:nvPicPr>
              <p:cNvPr id="13" name="Picture 12" descr="A black outline of a map&#10;&#10;Description automatically generated">
                <a:extLst>
                  <a:ext uri="{FF2B5EF4-FFF2-40B4-BE49-F238E27FC236}">
                    <a16:creationId xmlns:a16="http://schemas.microsoft.com/office/drawing/2014/main" id="{D3C4D893-4FCA-D860-8F34-BEE881C687B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6" cstate="print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857" b="97034" l="4536" r="91331">
                            <a14:foregroundMark x1="35585" y1="17337" x2="35585" y2="17337"/>
                            <a14:foregroundMark x1="83468" y1="857" x2="83468" y2="857"/>
                            <a14:foregroundMark x1="91633" y1="65194" x2="91633" y2="65194"/>
                            <a14:foregroundMark x1="48790" y1="92617" x2="48790" y2="92287"/>
                            <a14:foregroundMark x1="45464" y1="97034" x2="45464" y2="97034"/>
                            <a14:foregroundMark x1="4536" y1="22874" x2="4536" y2="2287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16664">
                <a:off x="11507997" y="5573282"/>
                <a:ext cx="582962" cy="891485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1" name="Picture 20" descr="A close-up of a sign&#10;&#10;Description automatically generated">
              <a:extLst>
                <a:ext uri="{FF2B5EF4-FFF2-40B4-BE49-F238E27FC236}">
                  <a16:creationId xmlns:a16="http://schemas.microsoft.com/office/drawing/2014/main" id="{22250678-C660-A5ED-D39C-53B529B6D9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6320" y="6181174"/>
              <a:ext cx="2090370" cy="666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312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7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5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5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4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8" algn="l" defTabSz="91444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110C1-390A-747A-2E72-DD39D72D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D6C6B-0A85-80A7-2DDC-5CF284E3F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4FE1E-73FC-5A40-B08D-234B12E5A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57D2B-7354-4FD7-B2F5-82090B771C67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91642-5E91-C75E-F79F-F64EE67AF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AF1FC-B391-5C56-397F-55CDBE35D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F6167-9CA5-4246-84C5-A26C546A6376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AB1433C-10D2-D35C-554D-2E2D7ACAE7F1}"/>
              </a:ext>
            </a:extLst>
          </p:cNvPr>
          <p:cNvSpPr/>
          <p:nvPr userDrawn="1"/>
        </p:nvSpPr>
        <p:spPr>
          <a:xfrm>
            <a:off x="-486507" y="0"/>
            <a:ext cx="375138" cy="375138"/>
          </a:xfrm>
          <a:prstGeom prst="rect">
            <a:avLst/>
          </a:prstGeom>
          <a:solidFill>
            <a:srgbClr val="004A8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926F553-6B55-A1EC-75DA-318A7E6B14B7}"/>
              </a:ext>
            </a:extLst>
          </p:cNvPr>
          <p:cNvSpPr/>
          <p:nvPr userDrawn="1"/>
        </p:nvSpPr>
        <p:spPr>
          <a:xfrm>
            <a:off x="-486507" y="463062"/>
            <a:ext cx="375138" cy="375138"/>
          </a:xfrm>
          <a:prstGeom prst="rect">
            <a:avLst/>
          </a:prstGeom>
          <a:solidFill>
            <a:srgbClr val="04265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649215A-423D-5F0F-5851-DA91B260172A}"/>
              </a:ext>
            </a:extLst>
          </p:cNvPr>
          <p:cNvSpPr/>
          <p:nvPr userDrawn="1"/>
        </p:nvSpPr>
        <p:spPr>
          <a:xfrm>
            <a:off x="-486507" y="926124"/>
            <a:ext cx="375138" cy="375138"/>
          </a:xfrm>
          <a:prstGeom prst="rect">
            <a:avLst/>
          </a:prstGeom>
          <a:solidFill>
            <a:srgbClr val="FE872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DFB656C-65CA-131A-40F7-F2F8B98BCF8C}"/>
              </a:ext>
            </a:extLst>
          </p:cNvPr>
          <p:cNvSpPr/>
          <p:nvPr userDrawn="1"/>
        </p:nvSpPr>
        <p:spPr>
          <a:xfrm>
            <a:off x="-486507" y="1389186"/>
            <a:ext cx="375138" cy="375138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9A6AC47-D282-BEB0-8349-153E822F7CAC}"/>
              </a:ext>
            </a:extLst>
          </p:cNvPr>
          <p:cNvSpPr/>
          <p:nvPr userDrawn="1"/>
        </p:nvSpPr>
        <p:spPr>
          <a:xfrm>
            <a:off x="-486507" y="1852248"/>
            <a:ext cx="375138" cy="375138"/>
          </a:xfrm>
          <a:prstGeom prst="rect">
            <a:avLst/>
          </a:prstGeom>
          <a:solidFill>
            <a:srgbClr val="0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2CB5B4D-5D0E-7C60-5B4A-4747B9C71E86}"/>
              </a:ext>
            </a:extLst>
          </p:cNvPr>
          <p:cNvSpPr/>
          <p:nvPr userDrawn="1"/>
        </p:nvSpPr>
        <p:spPr>
          <a:xfrm>
            <a:off x="-486507" y="2315310"/>
            <a:ext cx="375138" cy="375138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617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4265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58220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58220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bg2">
              <a:lumMod val="2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bg2">
              <a:lumMod val="2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bg2">
              <a:lumMod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jpe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e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image" Target="../media/image96.png"/><Relationship Id="rId18" Type="http://schemas.openxmlformats.org/officeDocument/2006/relationships/image" Target="../media/image101.svg"/><Relationship Id="rId26" Type="http://schemas.openxmlformats.org/officeDocument/2006/relationships/image" Target="../media/image109.svg"/><Relationship Id="rId3" Type="http://schemas.openxmlformats.org/officeDocument/2006/relationships/image" Target="../media/image86.png"/><Relationship Id="rId21" Type="http://schemas.openxmlformats.org/officeDocument/2006/relationships/image" Target="../media/image104.png"/><Relationship Id="rId7" Type="http://schemas.openxmlformats.org/officeDocument/2006/relationships/image" Target="../media/image90.png"/><Relationship Id="rId12" Type="http://schemas.openxmlformats.org/officeDocument/2006/relationships/image" Target="../media/image95.sv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99.svg"/><Relationship Id="rId20" Type="http://schemas.openxmlformats.org/officeDocument/2006/relationships/image" Target="../media/image103.svg"/><Relationship Id="rId29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svg"/><Relationship Id="rId11" Type="http://schemas.openxmlformats.org/officeDocument/2006/relationships/image" Target="../media/image94.png"/><Relationship Id="rId24" Type="http://schemas.openxmlformats.org/officeDocument/2006/relationships/image" Target="../media/image107.sv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28" Type="http://schemas.openxmlformats.org/officeDocument/2006/relationships/image" Target="../media/image111.svg"/><Relationship Id="rId10" Type="http://schemas.openxmlformats.org/officeDocument/2006/relationships/image" Target="../media/image93.svg"/><Relationship Id="rId19" Type="http://schemas.openxmlformats.org/officeDocument/2006/relationships/image" Target="../media/image102.png"/><Relationship Id="rId4" Type="http://schemas.openxmlformats.org/officeDocument/2006/relationships/image" Target="../media/image87.svg"/><Relationship Id="rId9" Type="http://schemas.openxmlformats.org/officeDocument/2006/relationships/image" Target="../media/image92.png"/><Relationship Id="rId14" Type="http://schemas.openxmlformats.org/officeDocument/2006/relationships/image" Target="../media/image97.svg"/><Relationship Id="rId22" Type="http://schemas.openxmlformats.org/officeDocument/2006/relationships/image" Target="../media/image105.svg"/><Relationship Id="rId27" Type="http://schemas.openxmlformats.org/officeDocument/2006/relationships/image" Target="../media/image110.png"/><Relationship Id="rId30" Type="http://schemas.openxmlformats.org/officeDocument/2006/relationships/image" Target="../media/image11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jpe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f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6.jpeg"/><Relationship Id="rId5" Type="http://schemas.openxmlformats.org/officeDocument/2006/relationships/image" Target="../media/image125.png"/><Relationship Id="rId4" Type="http://schemas.openxmlformats.org/officeDocument/2006/relationships/image" Target="../media/image8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eg"/><Relationship Id="rId3" Type="http://schemas.openxmlformats.org/officeDocument/2006/relationships/image" Target="../media/image142.png"/><Relationship Id="rId7" Type="http://schemas.openxmlformats.org/officeDocument/2006/relationships/image" Target="../media/image14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5.jpe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WYUAK_jW_2A?feature=oembed" TargetMode="External"/><Relationship Id="rId4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6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Vista panorâmica da cidade no final da tarde&#10;&#10;Descrição gerada automaticamente">
            <a:extLst>
              <a:ext uri="{FF2B5EF4-FFF2-40B4-BE49-F238E27FC236}">
                <a16:creationId xmlns:a16="http://schemas.microsoft.com/office/drawing/2014/main" id="{C6C66935-FD2E-7155-1D2A-351303EAB6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82" b="8753"/>
          <a:stretch/>
        </p:blipFill>
        <p:spPr>
          <a:xfrm>
            <a:off x="-12700" y="-1"/>
            <a:ext cx="12204699" cy="68651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A04C422-0640-810B-507E-0D01F20DD0C8}"/>
              </a:ext>
            </a:extLst>
          </p:cNvPr>
          <p:cNvSpPr/>
          <p:nvPr/>
        </p:nvSpPr>
        <p:spPr>
          <a:xfrm>
            <a:off x="0" y="5468202"/>
            <a:ext cx="12227958" cy="884221"/>
          </a:xfrm>
          <a:prstGeom prst="rect">
            <a:avLst/>
          </a:prstGeom>
          <a:solidFill>
            <a:srgbClr val="1C1C1C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5B03C79-EDEB-2ED4-8198-DA6DE4EA6B57}"/>
              </a:ext>
            </a:extLst>
          </p:cNvPr>
          <p:cNvSpPr/>
          <p:nvPr/>
        </p:nvSpPr>
        <p:spPr>
          <a:xfrm>
            <a:off x="106546" y="5486451"/>
            <a:ext cx="1218878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Mastering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| Automation Journey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Wanderson Felipe Walger</a:t>
            </a:r>
          </a:p>
        </p:txBody>
      </p:sp>
    </p:spTree>
    <p:extLst>
      <p:ext uri="{BB962C8B-B14F-4D97-AF65-F5344CB8AC3E}">
        <p14:creationId xmlns:p14="http://schemas.microsoft.com/office/powerpoint/2010/main" val="2156031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2" y="163749"/>
            <a:ext cx="87923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Ambição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Digital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11556000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2">
            <a:extLst>
              <a:ext uri="{FF2B5EF4-FFF2-40B4-BE49-F238E27FC236}">
                <a16:creationId xmlns:a16="http://schemas.microsoft.com/office/drawing/2014/main" id="{1E345862-0953-6F8E-F4D7-9A09D606A135}"/>
              </a:ext>
            </a:extLst>
          </p:cNvPr>
          <p:cNvSpPr/>
          <p:nvPr/>
        </p:nvSpPr>
        <p:spPr>
          <a:xfrm>
            <a:off x="2740283" y="5230099"/>
            <a:ext cx="6789178" cy="1432704"/>
          </a:xfrm>
          <a:custGeom>
            <a:avLst/>
            <a:gdLst>
              <a:gd name="connsiteX0" fmla="*/ 27397 w 6789178"/>
              <a:gd name="connsiteY0" fmla="*/ 1390216 h 1432704"/>
              <a:gd name="connsiteX1" fmla="*/ 35759 w 6789178"/>
              <a:gd name="connsiteY1" fmla="*/ 1393680 h 1432704"/>
              <a:gd name="connsiteX2" fmla="*/ 42454 w 6789178"/>
              <a:gd name="connsiteY2" fmla="*/ 1409844 h 1432704"/>
              <a:gd name="connsiteX3" fmla="*/ 19594 w 6789178"/>
              <a:gd name="connsiteY3" fmla="*/ 1432704 h 1432704"/>
              <a:gd name="connsiteX4" fmla="*/ 3430 w 6789178"/>
              <a:gd name="connsiteY4" fmla="*/ 1426009 h 1432704"/>
              <a:gd name="connsiteX5" fmla="*/ 0 w 6789178"/>
              <a:gd name="connsiteY5" fmla="*/ 1417729 h 1432704"/>
              <a:gd name="connsiteX6" fmla="*/ 14582 w 6789178"/>
              <a:gd name="connsiteY6" fmla="*/ 1402434 h 1432704"/>
              <a:gd name="connsiteX7" fmla="*/ 6766318 w 6789178"/>
              <a:gd name="connsiteY7" fmla="*/ 1386984 h 1432704"/>
              <a:gd name="connsiteX8" fmla="*/ 6789178 w 6789178"/>
              <a:gd name="connsiteY8" fmla="*/ 1409844 h 1432704"/>
              <a:gd name="connsiteX9" fmla="*/ 6766318 w 6789178"/>
              <a:gd name="connsiteY9" fmla="*/ 1432704 h 1432704"/>
              <a:gd name="connsiteX10" fmla="*/ 6743458 w 6789178"/>
              <a:gd name="connsiteY10" fmla="*/ 1409844 h 1432704"/>
              <a:gd name="connsiteX11" fmla="*/ 6766318 w 6789178"/>
              <a:gd name="connsiteY11" fmla="*/ 1386984 h 1432704"/>
              <a:gd name="connsiteX12" fmla="*/ 6579373 w 6789178"/>
              <a:gd name="connsiteY12" fmla="*/ 1386984 h 1432704"/>
              <a:gd name="connsiteX13" fmla="*/ 6602233 w 6789178"/>
              <a:gd name="connsiteY13" fmla="*/ 1409844 h 1432704"/>
              <a:gd name="connsiteX14" fmla="*/ 6579373 w 6789178"/>
              <a:gd name="connsiteY14" fmla="*/ 1432704 h 1432704"/>
              <a:gd name="connsiteX15" fmla="*/ 6556513 w 6789178"/>
              <a:gd name="connsiteY15" fmla="*/ 1409844 h 1432704"/>
              <a:gd name="connsiteX16" fmla="*/ 6579373 w 6789178"/>
              <a:gd name="connsiteY16" fmla="*/ 1386984 h 1432704"/>
              <a:gd name="connsiteX17" fmla="*/ 6392428 w 6789178"/>
              <a:gd name="connsiteY17" fmla="*/ 1386984 h 1432704"/>
              <a:gd name="connsiteX18" fmla="*/ 6415288 w 6789178"/>
              <a:gd name="connsiteY18" fmla="*/ 1409844 h 1432704"/>
              <a:gd name="connsiteX19" fmla="*/ 6392428 w 6789178"/>
              <a:gd name="connsiteY19" fmla="*/ 1432704 h 1432704"/>
              <a:gd name="connsiteX20" fmla="*/ 6369568 w 6789178"/>
              <a:gd name="connsiteY20" fmla="*/ 1409844 h 1432704"/>
              <a:gd name="connsiteX21" fmla="*/ 6392428 w 6789178"/>
              <a:gd name="connsiteY21" fmla="*/ 1386984 h 1432704"/>
              <a:gd name="connsiteX22" fmla="*/ 6205483 w 6789178"/>
              <a:gd name="connsiteY22" fmla="*/ 1386984 h 1432704"/>
              <a:gd name="connsiteX23" fmla="*/ 6228343 w 6789178"/>
              <a:gd name="connsiteY23" fmla="*/ 1409844 h 1432704"/>
              <a:gd name="connsiteX24" fmla="*/ 6205483 w 6789178"/>
              <a:gd name="connsiteY24" fmla="*/ 1432704 h 1432704"/>
              <a:gd name="connsiteX25" fmla="*/ 6182623 w 6789178"/>
              <a:gd name="connsiteY25" fmla="*/ 1409844 h 1432704"/>
              <a:gd name="connsiteX26" fmla="*/ 6205483 w 6789178"/>
              <a:gd name="connsiteY26" fmla="*/ 1386984 h 1432704"/>
              <a:gd name="connsiteX27" fmla="*/ 580429 w 6789178"/>
              <a:gd name="connsiteY27" fmla="*/ 1386984 h 1432704"/>
              <a:gd name="connsiteX28" fmla="*/ 603289 w 6789178"/>
              <a:gd name="connsiteY28" fmla="*/ 1409844 h 1432704"/>
              <a:gd name="connsiteX29" fmla="*/ 580429 w 6789178"/>
              <a:gd name="connsiteY29" fmla="*/ 1432704 h 1432704"/>
              <a:gd name="connsiteX30" fmla="*/ 557569 w 6789178"/>
              <a:gd name="connsiteY30" fmla="*/ 1409844 h 1432704"/>
              <a:gd name="connsiteX31" fmla="*/ 580429 w 6789178"/>
              <a:gd name="connsiteY31" fmla="*/ 1386984 h 1432704"/>
              <a:gd name="connsiteX32" fmla="*/ 393484 w 6789178"/>
              <a:gd name="connsiteY32" fmla="*/ 1386984 h 1432704"/>
              <a:gd name="connsiteX33" fmla="*/ 416344 w 6789178"/>
              <a:gd name="connsiteY33" fmla="*/ 1409844 h 1432704"/>
              <a:gd name="connsiteX34" fmla="*/ 393484 w 6789178"/>
              <a:gd name="connsiteY34" fmla="*/ 1432704 h 1432704"/>
              <a:gd name="connsiteX35" fmla="*/ 370624 w 6789178"/>
              <a:gd name="connsiteY35" fmla="*/ 1409844 h 1432704"/>
              <a:gd name="connsiteX36" fmla="*/ 393484 w 6789178"/>
              <a:gd name="connsiteY36" fmla="*/ 1386984 h 1432704"/>
              <a:gd name="connsiteX37" fmla="*/ 206539 w 6789178"/>
              <a:gd name="connsiteY37" fmla="*/ 1386984 h 1432704"/>
              <a:gd name="connsiteX38" fmla="*/ 229399 w 6789178"/>
              <a:gd name="connsiteY38" fmla="*/ 1409844 h 1432704"/>
              <a:gd name="connsiteX39" fmla="*/ 206539 w 6789178"/>
              <a:gd name="connsiteY39" fmla="*/ 1432704 h 1432704"/>
              <a:gd name="connsiteX40" fmla="*/ 183679 w 6789178"/>
              <a:gd name="connsiteY40" fmla="*/ 1409844 h 1432704"/>
              <a:gd name="connsiteX41" fmla="*/ 206539 w 6789178"/>
              <a:gd name="connsiteY41" fmla="*/ 1386984 h 1432704"/>
              <a:gd name="connsiteX42" fmla="*/ 212734 w 6789178"/>
              <a:gd name="connsiteY42" fmla="*/ 1216177 h 1432704"/>
              <a:gd name="connsiteX43" fmla="*/ 222704 w 6789178"/>
              <a:gd name="connsiteY43" fmla="*/ 1220307 h 1432704"/>
              <a:gd name="connsiteX44" fmla="*/ 229399 w 6789178"/>
              <a:gd name="connsiteY44" fmla="*/ 1236471 h 1432704"/>
              <a:gd name="connsiteX45" fmla="*/ 206539 w 6789178"/>
              <a:gd name="connsiteY45" fmla="*/ 1259331 h 1432704"/>
              <a:gd name="connsiteX46" fmla="*/ 190375 w 6789178"/>
              <a:gd name="connsiteY46" fmla="*/ 1252636 h 1432704"/>
              <a:gd name="connsiteX47" fmla="*/ 185165 w 6789178"/>
              <a:gd name="connsiteY47" fmla="*/ 1240059 h 1432704"/>
              <a:gd name="connsiteX48" fmla="*/ 950606 w 6789178"/>
              <a:gd name="connsiteY48" fmla="*/ 1215149 h 1432704"/>
              <a:gd name="connsiteX49" fmla="*/ 935662 w 6789178"/>
              <a:gd name="connsiteY49" fmla="*/ 1226324 h 1432704"/>
              <a:gd name="connsiteX50" fmla="*/ 938155 w 6789178"/>
              <a:gd name="connsiteY50" fmla="*/ 1220307 h 1432704"/>
              <a:gd name="connsiteX51" fmla="*/ 6579373 w 6789178"/>
              <a:gd name="connsiteY51" fmla="*/ 1213611 h 1432704"/>
              <a:gd name="connsiteX52" fmla="*/ 6602233 w 6789178"/>
              <a:gd name="connsiteY52" fmla="*/ 1236471 h 1432704"/>
              <a:gd name="connsiteX53" fmla="*/ 6579373 w 6789178"/>
              <a:gd name="connsiteY53" fmla="*/ 1259331 h 1432704"/>
              <a:gd name="connsiteX54" fmla="*/ 6556513 w 6789178"/>
              <a:gd name="connsiteY54" fmla="*/ 1236471 h 1432704"/>
              <a:gd name="connsiteX55" fmla="*/ 6579373 w 6789178"/>
              <a:gd name="connsiteY55" fmla="*/ 1213611 h 1432704"/>
              <a:gd name="connsiteX56" fmla="*/ 6392428 w 6789178"/>
              <a:gd name="connsiteY56" fmla="*/ 1213611 h 1432704"/>
              <a:gd name="connsiteX57" fmla="*/ 6415288 w 6789178"/>
              <a:gd name="connsiteY57" fmla="*/ 1236471 h 1432704"/>
              <a:gd name="connsiteX58" fmla="*/ 6392428 w 6789178"/>
              <a:gd name="connsiteY58" fmla="*/ 1259331 h 1432704"/>
              <a:gd name="connsiteX59" fmla="*/ 6369568 w 6789178"/>
              <a:gd name="connsiteY59" fmla="*/ 1236471 h 1432704"/>
              <a:gd name="connsiteX60" fmla="*/ 6392428 w 6789178"/>
              <a:gd name="connsiteY60" fmla="*/ 1213611 h 1432704"/>
              <a:gd name="connsiteX61" fmla="*/ 6205483 w 6789178"/>
              <a:gd name="connsiteY61" fmla="*/ 1213611 h 1432704"/>
              <a:gd name="connsiteX62" fmla="*/ 6228343 w 6789178"/>
              <a:gd name="connsiteY62" fmla="*/ 1236471 h 1432704"/>
              <a:gd name="connsiteX63" fmla="*/ 6205483 w 6789178"/>
              <a:gd name="connsiteY63" fmla="*/ 1259331 h 1432704"/>
              <a:gd name="connsiteX64" fmla="*/ 6182623 w 6789178"/>
              <a:gd name="connsiteY64" fmla="*/ 1236471 h 1432704"/>
              <a:gd name="connsiteX65" fmla="*/ 6205483 w 6789178"/>
              <a:gd name="connsiteY65" fmla="*/ 1213611 h 1432704"/>
              <a:gd name="connsiteX66" fmla="*/ 6018538 w 6789178"/>
              <a:gd name="connsiteY66" fmla="*/ 1213611 h 1432704"/>
              <a:gd name="connsiteX67" fmla="*/ 6041398 w 6789178"/>
              <a:gd name="connsiteY67" fmla="*/ 1236471 h 1432704"/>
              <a:gd name="connsiteX68" fmla="*/ 6018538 w 6789178"/>
              <a:gd name="connsiteY68" fmla="*/ 1259331 h 1432704"/>
              <a:gd name="connsiteX69" fmla="*/ 5995678 w 6789178"/>
              <a:gd name="connsiteY69" fmla="*/ 1236471 h 1432704"/>
              <a:gd name="connsiteX70" fmla="*/ 6018538 w 6789178"/>
              <a:gd name="connsiteY70" fmla="*/ 1213611 h 1432704"/>
              <a:gd name="connsiteX71" fmla="*/ 767374 w 6789178"/>
              <a:gd name="connsiteY71" fmla="*/ 1213611 h 1432704"/>
              <a:gd name="connsiteX72" fmla="*/ 790234 w 6789178"/>
              <a:gd name="connsiteY72" fmla="*/ 1236471 h 1432704"/>
              <a:gd name="connsiteX73" fmla="*/ 767374 w 6789178"/>
              <a:gd name="connsiteY73" fmla="*/ 1259331 h 1432704"/>
              <a:gd name="connsiteX74" fmla="*/ 744514 w 6789178"/>
              <a:gd name="connsiteY74" fmla="*/ 1236471 h 1432704"/>
              <a:gd name="connsiteX75" fmla="*/ 767374 w 6789178"/>
              <a:gd name="connsiteY75" fmla="*/ 1213611 h 1432704"/>
              <a:gd name="connsiteX76" fmla="*/ 580429 w 6789178"/>
              <a:gd name="connsiteY76" fmla="*/ 1213611 h 1432704"/>
              <a:gd name="connsiteX77" fmla="*/ 603289 w 6789178"/>
              <a:gd name="connsiteY77" fmla="*/ 1236471 h 1432704"/>
              <a:gd name="connsiteX78" fmla="*/ 580429 w 6789178"/>
              <a:gd name="connsiteY78" fmla="*/ 1259331 h 1432704"/>
              <a:gd name="connsiteX79" fmla="*/ 557569 w 6789178"/>
              <a:gd name="connsiteY79" fmla="*/ 1236471 h 1432704"/>
              <a:gd name="connsiteX80" fmla="*/ 580429 w 6789178"/>
              <a:gd name="connsiteY80" fmla="*/ 1213611 h 1432704"/>
              <a:gd name="connsiteX81" fmla="*/ 393484 w 6789178"/>
              <a:gd name="connsiteY81" fmla="*/ 1213611 h 1432704"/>
              <a:gd name="connsiteX82" fmla="*/ 416344 w 6789178"/>
              <a:gd name="connsiteY82" fmla="*/ 1236471 h 1432704"/>
              <a:gd name="connsiteX83" fmla="*/ 393484 w 6789178"/>
              <a:gd name="connsiteY83" fmla="*/ 1259331 h 1432704"/>
              <a:gd name="connsiteX84" fmla="*/ 370624 w 6789178"/>
              <a:gd name="connsiteY84" fmla="*/ 1236471 h 1432704"/>
              <a:gd name="connsiteX85" fmla="*/ 393484 w 6789178"/>
              <a:gd name="connsiteY85" fmla="*/ 1213611 h 1432704"/>
              <a:gd name="connsiteX86" fmla="*/ 410549 w 6789178"/>
              <a:gd name="connsiteY86" fmla="*/ 1049107 h 1432704"/>
              <a:gd name="connsiteX87" fmla="*/ 416344 w 6789178"/>
              <a:gd name="connsiteY87" fmla="*/ 1063098 h 1432704"/>
              <a:gd name="connsiteX88" fmla="*/ 393484 w 6789178"/>
              <a:gd name="connsiteY88" fmla="*/ 1085958 h 1432704"/>
              <a:gd name="connsiteX89" fmla="*/ 377320 w 6789178"/>
              <a:gd name="connsiteY89" fmla="*/ 1079263 h 1432704"/>
              <a:gd name="connsiteX90" fmla="*/ 376056 w 6789178"/>
              <a:gd name="connsiteY90" fmla="*/ 1076212 h 1432704"/>
              <a:gd name="connsiteX91" fmla="*/ 6392428 w 6789178"/>
              <a:gd name="connsiteY91" fmla="*/ 1040238 h 1432704"/>
              <a:gd name="connsiteX92" fmla="*/ 6415288 w 6789178"/>
              <a:gd name="connsiteY92" fmla="*/ 1063098 h 1432704"/>
              <a:gd name="connsiteX93" fmla="*/ 6392428 w 6789178"/>
              <a:gd name="connsiteY93" fmla="*/ 1085958 h 1432704"/>
              <a:gd name="connsiteX94" fmla="*/ 6369568 w 6789178"/>
              <a:gd name="connsiteY94" fmla="*/ 1063098 h 1432704"/>
              <a:gd name="connsiteX95" fmla="*/ 6392428 w 6789178"/>
              <a:gd name="connsiteY95" fmla="*/ 1040238 h 1432704"/>
              <a:gd name="connsiteX96" fmla="*/ 6205483 w 6789178"/>
              <a:gd name="connsiteY96" fmla="*/ 1040238 h 1432704"/>
              <a:gd name="connsiteX97" fmla="*/ 6228343 w 6789178"/>
              <a:gd name="connsiteY97" fmla="*/ 1063098 h 1432704"/>
              <a:gd name="connsiteX98" fmla="*/ 6205483 w 6789178"/>
              <a:gd name="connsiteY98" fmla="*/ 1085958 h 1432704"/>
              <a:gd name="connsiteX99" fmla="*/ 6182623 w 6789178"/>
              <a:gd name="connsiteY99" fmla="*/ 1063098 h 1432704"/>
              <a:gd name="connsiteX100" fmla="*/ 6205483 w 6789178"/>
              <a:gd name="connsiteY100" fmla="*/ 1040238 h 1432704"/>
              <a:gd name="connsiteX101" fmla="*/ 6018538 w 6789178"/>
              <a:gd name="connsiteY101" fmla="*/ 1040238 h 1432704"/>
              <a:gd name="connsiteX102" fmla="*/ 6041398 w 6789178"/>
              <a:gd name="connsiteY102" fmla="*/ 1063098 h 1432704"/>
              <a:gd name="connsiteX103" fmla="*/ 6018538 w 6789178"/>
              <a:gd name="connsiteY103" fmla="*/ 1085958 h 1432704"/>
              <a:gd name="connsiteX104" fmla="*/ 5995678 w 6789178"/>
              <a:gd name="connsiteY104" fmla="*/ 1063098 h 1432704"/>
              <a:gd name="connsiteX105" fmla="*/ 6018538 w 6789178"/>
              <a:gd name="connsiteY105" fmla="*/ 1040238 h 1432704"/>
              <a:gd name="connsiteX106" fmla="*/ 5831593 w 6789178"/>
              <a:gd name="connsiteY106" fmla="*/ 1040238 h 1432704"/>
              <a:gd name="connsiteX107" fmla="*/ 5854453 w 6789178"/>
              <a:gd name="connsiteY107" fmla="*/ 1063098 h 1432704"/>
              <a:gd name="connsiteX108" fmla="*/ 5831593 w 6789178"/>
              <a:gd name="connsiteY108" fmla="*/ 1085958 h 1432704"/>
              <a:gd name="connsiteX109" fmla="*/ 5808733 w 6789178"/>
              <a:gd name="connsiteY109" fmla="*/ 1063098 h 1432704"/>
              <a:gd name="connsiteX110" fmla="*/ 5831593 w 6789178"/>
              <a:gd name="connsiteY110" fmla="*/ 1040238 h 1432704"/>
              <a:gd name="connsiteX111" fmla="*/ 5644648 w 6789178"/>
              <a:gd name="connsiteY111" fmla="*/ 1040238 h 1432704"/>
              <a:gd name="connsiteX112" fmla="*/ 5667508 w 6789178"/>
              <a:gd name="connsiteY112" fmla="*/ 1063098 h 1432704"/>
              <a:gd name="connsiteX113" fmla="*/ 5666177 w 6789178"/>
              <a:gd name="connsiteY113" fmla="*/ 1066311 h 1432704"/>
              <a:gd name="connsiteX114" fmla="*/ 5632481 w 6789178"/>
              <a:gd name="connsiteY114" fmla="*/ 1045278 h 1432704"/>
              <a:gd name="connsiteX115" fmla="*/ 1141264 w 6789178"/>
              <a:gd name="connsiteY115" fmla="*/ 1040238 h 1432704"/>
              <a:gd name="connsiteX116" fmla="*/ 1164124 w 6789178"/>
              <a:gd name="connsiteY116" fmla="*/ 1063098 h 1432704"/>
              <a:gd name="connsiteX117" fmla="*/ 1141264 w 6789178"/>
              <a:gd name="connsiteY117" fmla="*/ 1085958 h 1432704"/>
              <a:gd name="connsiteX118" fmla="*/ 1118404 w 6789178"/>
              <a:gd name="connsiteY118" fmla="*/ 1063098 h 1432704"/>
              <a:gd name="connsiteX119" fmla="*/ 1141264 w 6789178"/>
              <a:gd name="connsiteY119" fmla="*/ 1040238 h 1432704"/>
              <a:gd name="connsiteX120" fmla="*/ 954319 w 6789178"/>
              <a:gd name="connsiteY120" fmla="*/ 1040238 h 1432704"/>
              <a:gd name="connsiteX121" fmla="*/ 977179 w 6789178"/>
              <a:gd name="connsiteY121" fmla="*/ 1063098 h 1432704"/>
              <a:gd name="connsiteX122" fmla="*/ 954319 w 6789178"/>
              <a:gd name="connsiteY122" fmla="*/ 1085958 h 1432704"/>
              <a:gd name="connsiteX123" fmla="*/ 931459 w 6789178"/>
              <a:gd name="connsiteY123" fmla="*/ 1063098 h 1432704"/>
              <a:gd name="connsiteX124" fmla="*/ 954319 w 6789178"/>
              <a:gd name="connsiteY124" fmla="*/ 1040238 h 1432704"/>
              <a:gd name="connsiteX125" fmla="*/ 767374 w 6789178"/>
              <a:gd name="connsiteY125" fmla="*/ 1040238 h 1432704"/>
              <a:gd name="connsiteX126" fmla="*/ 790234 w 6789178"/>
              <a:gd name="connsiteY126" fmla="*/ 1063098 h 1432704"/>
              <a:gd name="connsiteX127" fmla="*/ 767374 w 6789178"/>
              <a:gd name="connsiteY127" fmla="*/ 1085958 h 1432704"/>
              <a:gd name="connsiteX128" fmla="*/ 744514 w 6789178"/>
              <a:gd name="connsiteY128" fmla="*/ 1063098 h 1432704"/>
              <a:gd name="connsiteX129" fmla="*/ 767374 w 6789178"/>
              <a:gd name="connsiteY129" fmla="*/ 1040238 h 1432704"/>
              <a:gd name="connsiteX130" fmla="*/ 580429 w 6789178"/>
              <a:gd name="connsiteY130" fmla="*/ 1040238 h 1432704"/>
              <a:gd name="connsiteX131" fmla="*/ 603289 w 6789178"/>
              <a:gd name="connsiteY131" fmla="*/ 1063098 h 1432704"/>
              <a:gd name="connsiteX132" fmla="*/ 580429 w 6789178"/>
              <a:gd name="connsiteY132" fmla="*/ 1085958 h 1432704"/>
              <a:gd name="connsiteX133" fmla="*/ 557569 w 6789178"/>
              <a:gd name="connsiteY133" fmla="*/ 1063098 h 1432704"/>
              <a:gd name="connsiteX134" fmla="*/ 580429 w 6789178"/>
              <a:gd name="connsiteY134" fmla="*/ 1040238 h 1432704"/>
              <a:gd name="connsiteX135" fmla="*/ 6202585 w 6789178"/>
              <a:gd name="connsiteY135" fmla="*/ 868066 h 1432704"/>
              <a:gd name="connsiteX136" fmla="*/ 6226380 w 6789178"/>
              <a:gd name="connsiteY136" fmla="*/ 884987 h 1432704"/>
              <a:gd name="connsiteX137" fmla="*/ 6228343 w 6789178"/>
              <a:gd name="connsiteY137" fmla="*/ 889725 h 1432704"/>
              <a:gd name="connsiteX138" fmla="*/ 6205483 w 6789178"/>
              <a:gd name="connsiteY138" fmla="*/ 912585 h 1432704"/>
              <a:gd name="connsiteX139" fmla="*/ 6182623 w 6789178"/>
              <a:gd name="connsiteY139" fmla="*/ 889725 h 1432704"/>
              <a:gd name="connsiteX140" fmla="*/ 6189319 w 6789178"/>
              <a:gd name="connsiteY140" fmla="*/ 873561 h 1432704"/>
              <a:gd name="connsiteX141" fmla="*/ 6018538 w 6789178"/>
              <a:gd name="connsiteY141" fmla="*/ 866865 h 1432704"/>
              <a:gd name="connsiteX142" fmla="*/ 6041398 w 6789178"/>
              <a:gd name="connsiteY142" fmla="*/ 889725 h 1432704"/>
              <a:gd name="connsiteX143" fmla="*/ 6018538 w 6789178"/>
              <a:gd name="connsiteY143" fmla="*/ 912585 h 1432704"/>
              <a:gd name="connsiteX144" fmla="*/ 5995678 w 6789178"/>
              <a:gd name="connsiteY144" fmla="*/ 889725 h 1432704"/>
              <a:gd name="connsiteX145" fmla="*/ 6018538 w 6789178"/>
              <a:gd name="connsiteY145" fmla="*/ 866865 h 1432704"/>
              <a:gd name="connsiteX146" fmla="*/ 5831593 w 6789178"/>
              <a:gd name="connsiteY146" fmla="*/ 866865 h 1432704"/>
              <a:gd name="connsiteX147" fmla="*/ 5854453 w 6789178"/>
              <a:gd name="connsiteY147" fmla="*/ 889725 h 1432704"/>
              <a:gd name="connsiteX148" fmla="*/ 5831593 w 6789178"/>
              <a:gd name="connsiteY148" fmla="*/ 912585 h 1432704"/>
              <a:gd name="connsiteX149" fmla="*/ 5808733 w 6789178"/>
              <a:gd name="connsiteY149" fmla="*/ 889725 h 1432704"/>
              <a:gd name="connsiteX150" fmla="*/ 5831593 w 6789178"/>
              <a:gd name="connsiteY150" fmla="*/ 866865 h 1432704"/>
              <a:gd name="connsiteX151" fmla="*/ 5644648 w 6789178"/>
              <a:gd name="connsiteY151" fmla="*/ 866865 h 1432704"/>
              <a:gd name="connsiteX152" fmla="*/ 5667508 w 6789178"/>
              <a:gd name="connsiteY152" fmla="*/ 889725 h 1432704"/>
              <a:gd name="connsiteX153" fmla="*/ 5644648 w 6789178"/>
              <a:gd name="connsiteY153" fmla="*/ 912585 h 1432704"/>
              <a:gd name="connsiteX154" fmla="*/ 5621788 w 6789178"/>
              <a:gd name="connsiteY154" fmla="*/ 889725 h 1432704"/>
              <a:gd name="connsiteX155" fmla="*/ 5644648 w 6789178"/>
              <a:gd name="connsiteY155" fmla="*/ 866865 h 1432704"/>
              <a:gd name="connsiteX156" fmla="*/ 5457703 w 6789178"/>
              <a:gd name="connsiteY156" fmla="*/ 866865 h 1432704"/>
              <a:gd name="connsiteX157" fmla="*/ 5480563 w 6789178"/>
              <a:gd name="connsiteY157" fmla="*/ 889725 h 1432704"/>
              <a:gd name="connsiteX158" fmla="*/ 5457703 w 6789178"/>
              <a:gd name="connsiteY158" fmla="*/ 912585 h 1432704"/>
              <a:gd name="connsiteX159" fmla="*/ 5434843 w 6789178"/>
              <a:gd name="connsiteY159" fmla="*/ 889725 h 1432704"/>
              <a:gd name="connsiteX160" fmla="*/ 5457703 w 6789178"/>
              <a:gd name="connsiteY160" fmla="*/ 866865 h 1432704"/>
              <a:gd name="connsiteX161" fmla="*/ 1515154 w 6789178"/>
              <a:gd name="connsiteY161" fmla="*/ 866865 h 1432704"/>
              <a:gd name="connsiteX162" fmla="*/ 1531319 w 6789178"/>
              <a:gd name="connsiteY162" fmla="*/ 873561 h 1432704"/>
              <a:gd name="connsiteX163" fmla="*/ 1534707 w 6789178"/>
              <a:gd name="connsiteY163" fmla="*/ 881740 h 1432704"/>
              <a:gd name="connsiteX164" fmla="*/ 1510999 w 6789178"/>
              <a:gd name="connsiteY164" fmla="*/ 892109 h 1432704"/>
              <a:gd name="connsiteX165" fmla="*/ 1496459 w 6789178"/>
              <a:gd name="connsiteY165" fmla="*/ 899780 h 1432704"/>
              <a:gd name="connsiteX166" fmla="*/ 1492294 w 6789178"/>
              <a:gd name="connsiteY166" fmla="*/ 889725 h 1432704"/>
              <a:gd name="connsiteX167" fmla="*/ 1515154 w 6789178"/>
              <a:gd name="connsiteY167" fmla="*/ 866865 h 1432704"/>
              <a:gd name="connsiteX168" fmla="*/ 1328209 w 6789178"/>
              <a:gd name="connsiteY168" fmla="*/ 866865 h 1432704"/>
              <a:gd name="connsiteX169" fmla="*/ 1351069 w 6789178"/>
              <a:gd name="connsiteY169" fmla="*/ 889725 h 1432704"/>
              <a:gd name="connsiteX170" fmla="*/ 1328209 w 6789178"/>
              <a:gd name="connsiteY170" fmla="*/ 912585 h 1432704"/>
              <a:gd name="connsiteX171" fmla="*/ 1305349 w 6789178"/>
              <a:gd name="connsiteY171" fmla="*/ 889725 h 1432704"/>
              <a:gd name="connsiteX172" fmla="*/ 1328209 w 6789178"/>
              <a:gd name="connsiteY172" fmla="*/ 866865 h 1432704"/>
              <a:gd name="connsiteX173" fmla="*/ 1141264 w 6789178"/>
              <a:gd name="connsiteY173" fmla="*/ 866865 h 1432704"/>
              <a:gd name="connsiteX174" fmla="*/ 1164124 w 6789178"/>
              <a:gd name="connsiteY174" fmla="*/ 889725 h 1432704"/>
              <a:gd name="connsiteX175" fmla="*/ 1141264 w 6789178"/>
              <a:gd name="connsiteY175" fmla="*/ 912585 h 1432704"/>
              <a:gd name="connsiteX176" fmla="*/ 1118404 w 6789178"/>
              <a:gd name="connsiteY176" fmla="*/ 889725 h 1432704"/>
              <a:gd name="connsiteX177" fmla="*/ 1141264 w 6789178"/>
              <a:gd name="connsiteY177" fmla="*/ 866865 h 1432704"/>
              <a:gd name="connsiteX178" fmla="*/ 954319 w 6789178"/>
              <a:gd name="connsiteY178" fmla="*/ 866865 h 1432704"/>
              <a:gd name="connsiteX179" fmla="*/ 977179 w 6789178"/>
              <a:gd name="connsiteY179" fmla="*/ 889725 h 1432704"/>
              <a:gd name="connsiteX180" fmla="*/ 954319 w 6789178"/>
              <a:gd name="connsiteY180" fmla="*/ 912585 h 1432704"/>
              <a:gd name="connsiteX181" fmla="*/ 931459 w 6789178"/>
              <a:gd name="connsiteY181" fmla="*/ 889725 h 1432704"/>
              <a:gd name="connsiteX182" fmla="*/ 954319 w 6789178"/>
              <a:gd name="connsiteY182" fmla="*/ 866865 h 1432704"/>
              <a:gd name="connsiteX183" fmla="*/ 767374 w 6789178"/>
              <a:gd name="connsiteY183" fmla="*/ 866865 h 1432704"/>
              <a:gd name="connsiteX184" fmla="*/ 790234 w 6789178"/>
              <a:gd name="connsiteY184" fmla="*/ 889725 h 1432704"/>
              <a:gd name="connsiteX185" fmla="*/ 767374 w 6789178"/>
              <a:gd name="connsiteY185" fmla="*/ 912585 h 1432704"/>
              <a:gd name="connsiteX186" fmla="*/ 744514 w 6789178"/>
              <a:gd name="connsiteY186" fmla="*/ 889725 h 1432704"/>
              <a:gd name="connsiteX187" fmla="*/ 767374 w 6789178"/>
              <a:gd name="connsiteY187" fmla="*/ 866865 h 1432704"/>
              <a:gd name="connsiteX188" fmla="*/ 5831593 w 6789178"/>
              <a:gd name="connsiteY188" fmla="*/ 693492 h 1432704"/>
              <a:gd name="connsiteX189" fmla="*/ 5854453 w 6789178"/>
              <a:gd name="connsiteY189" fmla="*/ 716352 h 1432704"/>
              <a:gd name="connsiteX190" fmla="*/ 5831593 w 6789178"/>
              <a:gd name="connsiteY190" fmla="*/ 739212 h 1432704"/>
              <a:gd name="connsiteX191" fmla="*/ 5808733 w 6789178"/>
              <a:gd name="connsiteY191" fmla="*/ 716352 h 1432704"/>
              <a:gd name="connsiteX192" fmla="*/ 5831593 w 6789178"/>
              <a:gd name="connsiteY192" fmla="*/ 693492 h 1432704"/>
              <a:gd name="connsiteX193" fmla="*/ 5644648 w 6789178"/>
              <a:gd name="connsiteY193" fmla="*/ 693492 h 1432704"/>
              <a:gd name="connsiteX194" fmla="*/ 5667508 w 6789178"/>
              <a:gd name="connsiteY194" fmla="*/ 716352 h 1432704"/>
              <a:gd name="connsiteX195" fmla="*/ 5644648 w 6789178"/>
              <a:gd name="connsiteY195" fmla="*/ 739212 h 1432704"/>
              <a:gd name="connsiteX196" fmla="*/ 5621788 w 6789178"/>
              <a:gd name="connsiteY196" fmla="*/ 716352 h 1432704"/>
              <a:gd name="connsiteX197" fmla="*/ 5644648 w 6789178"/>
              <a:gd name="connsiteY197" fmla="*/ 693492 h 1432704"/>
              <a:gd name="connsiteX198" fmla="*/ 5457703 w 6789178"/>
              <a:gd name="connsiteY198" fmla="*/ 693492 h 1432704"/>
              <a:gd name="connsiteX199" fmla="*/ 5480563 w 6789178"/>
              <a:gd name="connsiteY199" fmla="*/ 716352 h 1432704"/>
              <a:gd name="connsiteX200" fmla="*/ 5457703 w 6789178"/>
              <a:gd name="connsiteY200" fmla="*/ 739212 h 1432704"/>
              <a:gd name="connsiteX201" fmla="*/ 5434843 w 6789178"/>
              <a:gd name="connsiteY201" fmla="*/ 716352 h 1432704"/>
              <a:gd name="connsiteX202" fmla="*/ 5457703 w 6789178"/>
              <a:gd name="connsiteY202" fmla="*/ 693492 h 1432704"/>
              <a:gd name="connsiteX203" fmla="*/ 5270758 w 6789178"/>
              <a:gd name="connsiteY203" fmla="*/ 693492 h 1432704"/>
              <a:gd name="connsiteX204" fmla="*/ 5293618 w 6789178"/>
              <a:gd name="connsiteY204" fmla="*/ 716352 h 1432704"/>
              <a:gd name="connsiteX205" fmla="*/ 5270758 w 6789178"/>
              <a:gd name="connsiteY205" fmla="*/ 739212 h 1432704"/>
              <a:gd name="connsiteX206" fmla="*/ 5247898 w 6789178"/>
              <a:gd name="connsiteY206" fmla="*/ 716352 h 1432704"/>
              <a:gd name="connsiteX207" fmla="*/ 5270758 w 6789178"/>
              <a:gd name="connsiteY207" fmla="*/ 693492 h 1432704"/>
              <a:gd name="connsiteX208" fmla="*/ 5083813 w 6789178"/>
              <a:gd name="connsiteY208" fmla="*/ 693492 h 1432704"/>
              <a:gd name="connsiteX209" fmla="*/ 5106673 w 6789178"/>
              <a:gd name="connsiteY209" fmla="*/ 716352 h 1432704"/>
              <a:gd name="connsiteX210" fmla="*/ 5083813 w 6789178"/>
              <a:gd name="connsiteY210" fmla="*/ 739212 h 1432704"/>
              <a:gd name="connsiteX211" fmla="*/ 5060953 w 6789178"/>
              <a:gd name="connsiteY211" fmla="*/ 716352 h 1432704"/>
              <a:gd name="connsiteX212" fmla="*/ 5083813 w 6789178"/>
              <a:gd name="connsiteY212" fmla="*/ 693492 h 1432704"/>
              <a:gd name="connsiteX213" fmla="*/ 4896868 w 6789178"/>
              <a:gd name="connsiteY213" fmla="*/ 693492 h 1432704"/>
              <a:gd name="connsiteX214" fmla="*/ 4919728 w 6789178"/>
              <a:gd name="connsiteY214" fmla="*/ 716352 h 1432704"/>
              <a:gd name="connsiteX215" fmla="*/ 4919203 w 6789178"/>
              <a:gd name="connsiteY215" fmla="*/ 717621 h 1432704"/>
              <a:gd name="connsiteX216" fmla="*/ 4879303 w 6789178"/>
              <a:gd name="connsiteY216" fmla="*/ 703570 h 1432704"/>
              <a:gd name="connsiteX217" fmla="*/ 4880704 w 6789178"/>
              <a:gd name="connsiteY217" fmla="*/ 700188 h 1432704"/>
              <a:gd name="connsiteX218" fmla="*/ 4896868 w 6789178"/>
              <a:gd name="connsiteY218" fmla="*/ 693492 h 1432704"/>
              <a:gd name="connsiteX219" fmla="*/ 1889044 w 6789178"/>
              <a:gd name="connsiteY219" fmla="*/ 693492 h 1432704"/>
              <a:gd name="connsiteX220" fmla="*/ 1911904 w 6789178"/>
              <a:gd name="connsiteY220" fmla="*/ 716352 h 1432704"/>
              <a:gd name="connsiteX221" fmla="*/ 1907353 w 6789178"/>
              <a:gd name="connsiteY221" fmla="*/ 727340 h 1432704"/>
              <a:gd name="connsiteX222" fmla="*/ 1881966 w 6789178"/>
              <a:gd name="connsiteY222" fmla="*/ 736280 h 1432704"/>
              <a:gd name="connsiteX223" fmla="*/ 1872880 w 6789178"/>
              <a:gd name="connsiteY223" fmla="*/ 732517 h 1432704"/>
              <a:gd name="connsiteX224" fmla="*/ 1866184 w 6789178"/>
              <a:gd name="connsiteY224" fmla="*/ 716352 h 1432704"/>
              <a:gd name="connsiteX225" fmla="*/ 1889044 w 6789178"/>
              <a:gd name="connsiteY225" fmla="*/ 693492 h 1432704"/>
              <a:gd name="connsiteX226" fmla="*/ 1702099 w 6789178"/>
              <a:gd name="connsiteY226" fmla="*/ 693492 h 1432704"/>
              <a:gd name="connsiteX227" fmla="*/ 1724959 w 6789178"/>
              <a:gd name="connsiteY227" fmla="*/ 716352 h 1432704"/>
              <a:gd name="connsiteX228" fmla="*/ 1702099 w 6789178"/>
              <a:gd name="connsiteY228" fmla="*/ 739212 h 1432704"/>
              <a:gd name="connsiteX229" fmla="*/ 1679239 w 6789178"/>
              <a:gd name="connsiteY229" fmla="*/ 716352 h 1432704"/>
              <a:gd name="connsiteX230" fmla="*/ 1702099 w 6789178"/>
              <a:gd name="connsiteY230" fmla="*/ 693492 h 1432704"/>
              <a:gd name="connsiteX231" fmla="*/ 1515154 w 6789178"/>
              <a:gd name="connsiteY231" fmla="*/ 693492 h 1432704"/>
              <a:gd name="connsiteX232" fmla="*/ 1538014 w 6789178"/>
              <a:gd name="connsiteY232" fmla="*/ 716352 h 1432704"/>
              <a:gd name="connsiteX233" fmla="*/ 1515154 w 6789178"/>
              <a:gd name="connsiteY233" fmla="*/ 739212 h 1432704"/>
              <a:gd name="connsiteX234" fmla="*/ 1492294 w 6789178"/>
              <a:gd name="connsiteY234" fmla="*/ 716352 h 1432704"/>
              <a:gd name="connsiteX235" fmla="*/ 1515154 w 6789178"/>
              <a:gd name="connsiteY235" fmla="*/ 693492 h 1432704"/>
              <a:gd name="connsiteX236" fmla="*/ 1328209 w 6789178"/>
              <a:gd name="connsiteY236" fmla="*/ 693492 h 1432704"/>
              <a:gd name="connsiteX237" fmla="*/ 1351069 w 6789178"/>
              <a:gd name="connsiteY237" fmla="*/ 716352 h 1432704"/>
              <a:gd name="connsiteX238" fmla="*/ 1328209 w 6789178"/>
              <a:gd name="connsiteY238" fmla="*/ 739212 h 1432704"/>
              <a:gd name="connsiteX239" fmla="*/ 1305349 w 6789178"/>
              <a:gd name="connsiteY239" fmla="*/ 716352 h 1432704"/>
              <a:gd name="connsiteX240" fmla="*/ 1328209 w 6789178"/>
              <a:gd name="connsiteY240" fmla="*/ 693492 h 1432704"/>
              <a:gd name="connsiteX241" fmla="*/ 1141264 w 6789178"/>
              <a:gd name="connsiteY241" fmla="*/ 693492 h 1432704"/>
              <a:gd name="connsiteX242" fmla="*/ 1164124 w 6789178"/>
              <a:gd name="connsiteY242" fmla="*/ 716352 h 1432704"/>
              <a:gd name="connsiteX243" fmla="*/ 1141264 w 6789178"/>
              <a:gd name="connsiteY243" fmla="*/ 739212 h 1432704"/>
              <a:gd name="connsiteX244" fmla="*/ 1118404 w 6789178"/>
              <a:gd name="connsiteY244" fmla="*/ 716352 h 1432704"/>
              <a:gd name="connsiteX245" fmla="*/ 1141264 w 6789178"/>
              <a:gd name="connsiteY245" fmla="*/ 693492 h 1432704"/>
              <a:gd name="connsiteX246" fmla="*/ 954319 w 6789178"/>
              <a:gd name="connsiteY246" fmla="*/ 693492 h 1432704"/>
              <a:gd name="connsiteX247" fmla="*/ 977179 w 6789178"/>
              <a:gd name="connsiteY247" fmla="*/ 716352 h 1432704"/>
              <a:gd name="connsiteX248" fmla="*/ 954319 w 6789178"/>
              <a:gd name="connsiteY248" fmla="*/ 739212 h 1432704"/>
              <a:gd name="connsiteX249" fmla="*/ 931459 w 6789178"/>
              <a:gd name="connsiteY249" fmla="*/ 716352 h 1432704"/>
              <a:gd name="connsiteX250" fmla="*/ 954319 w 6789178"/>
              <a:gd name="connsiteY250" fmla="*/ 693492 h 1432704"/>
              <a:gd name="connsiteX251" fmla="*/ 1159252 w 6789178"/>
              <a:gd name="connsiteY251" fmla="*/ 554743 h 1432704"/>
              <a:gd name="connsiteX252" fmla="*/ 1157429 w 6789178"/>
              <a:gd name="connsiteY252" fmla="*/ 559144 h 1432704"/>
              <a:gd name="connsiteX253" fmla="*/ 1141264 w 6789178"/>
              <a:gd name="connsiteY253" fmla="*/ 565839 h 1432704"/>
              <a:gd name="connsiteX254" fmla="*/ 1139231 w 6789178"/>
              <a:gd name="connsiteY254" fmla="*/ 564997 h 1432704"/>
              <a:gd name="connsiteX255" fmla="*/ 5635060 w 6789178"/>
              <a:gd name="connsiteY255" fmla="*/ 524091 h 1432704"/>
              <a:gd name="connsiteX256" fmla="*/ 5666315 w 6789178"/>
              <a:gd name="connsiteY256" fmla="*/ 540099 h 1432704"/>
              <a:gd name="connsiteX257" fmla="*/ 5667508 w 6789178"/>
              <a:gd name="connsiteY257" fmla="*/ 542979 h 1432704"/>
              <a:gd name="connsiteX258" fmla="*/ 5644648 w 6789178"/>
              <a:gd name="connsiteY258" fmla="*/ 565839 h 1432704"/>
              <a:gd name="connsiteX259" fmla="*/ 5621788 w 6789178"/>
              <a:gd name="connsiteY259" fmla="*/ 542979 h 1432704"/>
              <a:gd name="connsiteX260" fmla="*/ 5628484 w 6789178"/>
              <a:gd name="connsiteY260" fmla="*/ 526815 h 1432704"/>
              <a:gd name="connsiteX261" fmla="*/ 5457703 w 6789178"/>
              <a:gd name="connsiteY261" fmla="*/ 520119 h 1432704"/>
              <a:gd name="connsiteX262" fmla="*/ 5480563 w 6789178"/>
              <a:gd name="connsiteY262" fmla="*/ 542979 h 1432704"/>
              <a:gd name="connsiteX263" fmla="*/ 5457703 w 6789178"/>
              <a:gd name="connsiteY263" fmla="*/ 565839 h 1432704"/>
              <a:gd name="connsiteX264" fmla="*/ 5434843 w 6789178"/>
              <a:gd name="connsiteY264" fmla="*/ 542979 h 1432704"/>
              <a:gd name="connsiteX265" fmla="*/ 5457703 w 6789178"/>
              <a:gd name="connsiteY265" fmla="*/ 520119 h 1432704"/>
              <a:gd name="connsiteX266" fmla="*/ 5270758 w 6789178"/>
              <a:gd name="connsiteY266" fmla="*/ 520119 h 1432704"/>
              <a:gd name="connsiteX267" fmla="*/ 5293618 w 6789178"/>
              <a:gd name="connsiteY267" fmla="*/ 542979 h 1432704"/>
              <a:gd name="connsiteX268" fmla="*/ 5270758 w 6789178"/>
              <a:gd name="connsiteY268" fmla="*/ 565839 h 1432704"/>
              <a:gd name="connsiteX269" fmla="*/ 5247898 w 6789178"/>
              <a:gd name="connsiteY269" fmla="*/ 542979 h 1432704"/>
              <a:gd name="connsiteX270" fmla="*/ 5270758 w 6789178"/>
              <a:gd name="connsiteY270" fmla="*/ 520119 h 1432704"/>
              <a:gd name="connsiteX271" fmla="*/ 5083813 w 6789178"/>
              <a:gd name="connsiteY271" fmla="*/ 520119 h 1432704"/>
              <a:gd name="connsiteX272" fmla="*/ 5106673 w 6789178"/>
              <a:gd name="connsiteY272" fmla="*/ 542979 h 1432704"/>
              <a:gd name="connsiteX273" fmla="*/ 5083813 w 6789178"/>
              <a:gd name="connsiteY273" fmla="*/ 565839 h 1432704"/>
              <a:gd name="connsiteX274" fmla="*/ 5060953 w 6789178"/>
              <a:gd name="connsiteY274" fmla="*/ 542979 h 1432704"/>
              <a:gd name="connsiteX275" fmla="*/ 5083813 w 6789178"/>
              <a:gd name="connsiteY275" fmla="*/ 520119 h 1432704"/>
              <a:gd name="connsiteX276" fmla="*/ 4896868 w 6789178"/>
              <a:gd name="connsiteY276" fmla="*/ 520119 h 1432704"/>
              <a:gd name="connsiteX277" fmla="*/ 4919728 w 6789178"/>
              <a:gd name="connsiteY277" fmla="*/ 542979 h 1432704"/>
              <a:gd name="connsiteX278" fmla="*/ 4896868 w 6789178"/>
              <a:gd name="connsiteY278" fmla="*/ 565839 h 1432704"/>
              <a:gd name="connsiteX279" fmla="*/ 4874008 w 6789178"/>
              <a:gd name="connsiteY279" fmla="*/ 542979 h 1432704"/>
              <a:gd name="connsiteX280" fmla="*/ 4896868 w 6789178"/>
              <a:gd name="connsiteY280" fmla="*/ 520119 h 1432704"/>
              <a:gd name="connsiteX281" fmla="*/ 4709923 w 6789178"/>
              <a:gd name="connsiteY281" fmla="*/ 520119 h 1432704"/>
              <a:gd name="connsiteX282" fmla="*/ 4732783 w 6789178"/>
              <a:gd name="connsiteY282" fmla="*/ 542979 h 1432704"/>
              <a:gd name="connsiteX283" fmla="*/ 4709923 w 6789178"/>
              <a:gd name="connsiteY283" fmla="*/ 565839 h 1432704"/>
              <a:gd name="connsiteX284" fmla="*/ 4687063 w 6789178"/>
              <a:gd name="connsiteY284" fmla="*/ 542979 h 1432704"/>
              <a:gd name="connsiteX285" fmla="*/ 4709923 w 6789178"/>
              <a:gd name="connsiteY285" fmla="*/ 520119 h 1432704"/>
              <a:gd name="connsiteX286" fmla="*/ 4522978 w 6789178"/>
              <a:gd name="connsiteY286" fmla="*/ 520119 h 1432704"/>
              <a:gd name="connsiteX287" fmla="*/ 4545838 w 6789178"/>
              <a:gd name="connsiteY287" fmla="*/ 542979 h 1432704"/>
              <a:gd name="connsiteX288" fmla="*/ 4522978 w 6789178"/>
              <a:gd name="connsiteY288" fmla="*/ 565839 h 1432704"/>
              <a:gd name="connsiteX289" fmla="*/ 4500118 w 6789178"/>
              <a:gd name="connsiteY289" fmla="*/ 542979 h 1432704"/>
              <a:gd name="connsiteX290" fmla="*/ 4522978 w 6789178"/>
              <a:gd name="connsiteY290" fmla="*/ 520119 h 1432704"/>
              <a:gd name="connsiteX291" fmla="*/ 4336033 w 6789178"/>
              <a:gd name="connsiteY291" fmla="*/ 520119 h 1432704"/>
              <a:gd name="connsiteX292" fmla="*/ 4358893 w 6789178"/>
              <a:gd name="connsiteY292" fmla="*/ 542979 h 1432704"/>
              <a:gd name="connsiteX293" fmla="*/ 4353603 w 6789178"/>
              <a:gd name="connsiteY293" fmla="*/ 555752 h 1432704"/>
              <a:gd name="connsiteX294" fmla="*/ 4315436 w 6789178"/>
              <a:gd name="connsiteY294" fmla="*/ 548443 h 1432704"/>
              <a:gd name="connsiteX295" fmla="*/ 4313173 w 6789178"/>
              <a:gd name="connsiteY295" fmla="*/ 542979 h 1432704"/>
              <a:gd name="connsiteX296" fmla="*/ 4336033 w 6789178"/>
              <a:gd name="connsiteY296" fmla="*/ 520119 h 1432704"/>
              <a:gd name="connsiteX297" fmla="*/ 2636824 w 6789178"/>
              <a:gd name="connsiteY297" fmla="*/ 520119 h 1432704"/>
              <a:gd name="connsiteX298" fmla="*/ 2652567 w 6789178"/>
              <a:gd name="connsiteY298" fmla="*/ 526640 h 1432704"/>
              <a:gd name="connsiteX299" fmla="*/ 2617989 w 6789178"/>
              <a:gd name="connsiteY299" fmla="*/ 533262 h 1432704"/>
              <a:gd name="connsiteX300" fmla="*/ 2620660 w 6789178"/>
              <a:gd name="connsiteY300" fmla="*/ 526815 h 1432704"/>
              <a:gd name="connsiteX301" fmla="*/ 2636824 w 6789178"/>
              <a:gd name="connsiteY301" fmla="*/ 520119 h 1432704"/>
              <a:gd name="connsiteX302" fmla="*/ 2449879 w 6789178"/>
              <a:gd name="connsiteY302" fmla="*/ 520119 h 1432704"/>
              <a:gd name="connsiteX303" fmla="*/ 2472739 w 6789178"/>
              <a:gd name="connsiteY303" fmla="*/ 542979 h 1432704"/>
              <a:gd name="connsiteX304" fmla="*/ 2466044 w 6789178"/>
              <a:gd name="connsiteY304" fmla="*/ 559144 h 1432704"/>
              <a:gd name="connsiteX305" fmla="*/ 2451598 w 6789178"/>
              <a:gd name="connsiteY305" fmla="*/ 565127 h 1432704"/>
              <a:gd name="connsiteX306" fmla="*/ 2449247 w 6789178"/>
              <a:gd name="connsiteY306" fmla="*/ 565577 h 1432704"/>
              <a:gd name="connsiteX307" fmla="*/ 2433715 w 6789178"/>
              <a:gd name="connsiteY307" fmla="*/ 559144 h 1432704"/>
              <a:gd name="connsiteX308" fmla="*/ 2427019 w 6789178"/>
              <a:gd name="connsiteY308" fmla="*/ 542979 h 1432704"/>
              <a:gd name="connsiteX309" fmla="*/ 2449879 w 6789178"/>
              <a:gd name="connsiteY309" fmla="*/ 520119 h 1432704"/>
              <a:gd name="connsiteX310" fmla="*/ 2262934 w 6789178"/>
              <a:gd name="connsiteY310" fmla="*/ 520119 h 1432704"/>
              <a:gd name="connsiteX311" fmla="*/ 2285794 w 6789178"/>
              <a:gd name="connsiteY311" fmla="*/ 542979 h 1432704"/>
              <a:gd name="connsiteX312" fmla="*/ 2262934 w 6789178"/>
              <a:gd name="connsiteY312" fmla="*/ 565839 h 1432704"/>
              <a:gd name="connsiteX313" fmla="*/ 2240074 w 6789178"/>
              <a:gd name="connsiteY313" fmla="*/ 542979 h 1432704"/>
              <a:gd name="connsiteX314" fmla="*/ 2262934 w 6789178"/>
              <a:gd name="connsiteY314" fmla="*/ 520119 h 1432704"/>
              <a:gd name="connsiteX315" fmla="*/ 2075989 w 6789178"/>
              <a:gd name="connsiteY315" fmla="*/ 520119 h 1432704"/>
              <a:gd name="connsiteX316" fmla="*/ 2098849 w 6789178"/>
              <a:gd name="connsiteY316" fmla="*/ 542979 h 1432704"/>
              <a:gd name="connsiteX317" fmla="*/ 2075989 w 6789178"/>
              <a:gd name="connsiteY317" fmla="*/ 565839 h 1432704"/>
              <a:gd name="connsiteX318" fmla="*/ 2053129 w 6789178"/>
              <a:gd name="connsiteY318" fmla="*/ 542979 h 1432704"/>
              <a:gd name="connsiteX319" fmla="*/ 2075989 w 6789178"/>
              <a:gd name="connsiteY319" fmla="*/ 520119 h 1432704"/>
              <a:gd name="connsiteX320" fmla="*/ 1889044 w 6789178"/>
              <a:gd name="connsiteY320" fmla="*/ 520119 h 1432704"/>
              <a:gd name="connsiteX321" fmla="*/ 1911904 w 6789178"/>
              <a:gd name="connsiteY321" fmla="*/ 542979 h 1432704"/>
              <a:gd name="connsiteX322" fmla="*/ 1889044 w 6789178"/>
              <a:gd name="connsiteY322" fmla="*/ 565839 h 1432704"/>
              <a:gd name="connsiteX323" fmla="*/ 1866184 w 6789178"/>
              <a:gd name="connsiteY323" fmla="*/ 542979 h 1432704"/>
              <a:gd name="connsiteX324" fmla="*/ 1889044 w 6789178"/>
              <a:gd name="connsiteY324" fmla="*/ 520119 h 1432704"/>
              <a:gd name="connsiteX325" fmla="*/ 1702099 w 6789178"/>
              <a:gd name="connsiteY325" fmla="*/ 520119 h 1432704"/>
              <a:gd name="connsiteX326" fmla="*/ 1724959 w 6789178"/>
              <a:gd name="connsiteY326" fmla="*/ 542979 h 1432704"/>
              <a:gd name="connsiteX327" fmla="*/ 1702099 w 6789178"/>
              <a:gd name="connsiteY327" fmla="*/ 565839 h 1432704"/>
              <a:gd name="connsiteX328" fmla="*/ 1679239 w 6789178"/>
              <a:gd name="connsiteY328" fmla="*/ 542979 h 1432704"/>
              <a:gd name="connsiteX329" fmla="*/ 1702099 w 6789178"/>
              <a:gd name="connsiteY329" fmla="*/ 520119 h 1432704"/>
              <a:gd name="connsiteX330" fmla="*/ 1515154 w 6789178"/>
              <a:gd name="connsiteY330" fmla="*/ 520119 h 1432704"/>
              <a:gd name="connsiteX331" fmla="*/ 1538014 w 6789178"/>
              <a:gd name="connsiteY331" fmla="*/ 542979 h 1432704"/>
              <a:gd name="connsiteX332" fmla="*/ 1515154 w 6789178"/>
              <a:gd name="connsiteY332" fmla="*/ 565839 h 1432704"/>
              <a:gd name="connsiteX333" fmla="*/ 1492294 w 6789178"/>
              <a:gd name="connsiteY333" fmla="*/ 542979 h 1432704"/>
              <a:gd name="connsiteX334" fmla="*/ 1515154 w 6789178"/>
              <a:gd name="connsiteY334" fmla="*/ 520119 h 1432704"/>
              <a:gd name="connsiteX335" fmla="*/ 1328209 w 6789178"/>
              <a:gd name="connsiteY335" fmla="*/ 520119 h 1432704"/>
              <a:gd name="connsiteX336" fmla="*/ 1351069 w 6789178"/>
              <a:gd name="connsiteY336" fmla="*/ 542979 h 1432704"/>
              <a:gd name="connsiteX337" fmla="*/ 1328209 w 6789178"/>
              <a:gd name="connsiteY337" fmla="*/ 565839 h 1432704"/>
              <a:gd name="connsiteX338" fmla="*/ 1305349 w 6789178"/>
              <a:gd name="connsiteY338" fmla="*/ 542979 h 1432704"/>
              <a:gd name="connsiteX339" fmla="*/ 1328209 w 6789178"/>
              <a:gd name="connsiteY339" fmla="*/ 520119 h 1432704"/>
              <a:gd name="connsiteX340" fmla="*/ 1536305 w 6789178"/>
              <a:gd name="connsiteY340" fmla="*/ 373733 h 1432704"/>
              <a:gd name="connsiteX341" fmla="*/ 1531319 w 6789178"/>
              <a:gd name="connsiteY341" fmla="*/ 385771 h 1432704"/>
              <a:gd name="connsiteX342" fmla="*/ 1515154 w 6789178"/>
              <a:gd name="connsiteY342" fmla="*/ 392466 h 1432704"/>
              <a:gd name="connsiteX343" fmla="*/ 1504568 w 6789178"/>
              <a:gd name="connsiteY343" fmla="*/ 388081 h 1432704"/>
              <a:gd name="connsiteX344" fmla="*/ 5261225 w 6789178"/>
              <a:gd name="connsiteY344" fmla="*/ 350695 h 1432704"/>
              <a:gd name="connsiteX345" fmla="*/ 5290579 w 6789178"/>
              <a:gd name="connsiteY345" fmla="*/ 362269 h 1432704"/>
              <a:gd name="connsiteX346" fmla="*/ 5293618 w 6789178"/>
              <a:gd name="connsiteY346" fmla="*/ 369606 h 1432704"/>
              <a:gd name="connsiteX347" fmla="*/ 5270758 w 6789178"/>
              <a:gd name="connsiteY347" fmla="*/ 392466 h 1432704"/>
              <a:gd name="connsiteX348" fmla="*/ 5247898 w 6789178"/>
              <a:gd name="connsiteY348" fmla="*/ 369606 h 1432704"/>
              <a:gd name="connsiteX349" fmla="*/ 5254594 w 6789178"/>
              <a:gd name="connsiteY349" fmla="*/ 353442 h 1432704"/>
              <a:gd name="connsiteX350" fmla="*/ 5083813 w 6789178"/>
              <a:gd name="connsiteY350" fmla="*/ 346746 h 1432704"/>
              <a:gd name="connsiteX351" fmla="*/ 5106673 w 6789178"/>
              <a:gd name="connsiteY351" fmla="*/ 369606 h 1432704"/>
              <a:gd name="connsiteX352" fmla="*/ 5083813 w 6789178"/>
              <a:gd name="connsiteY352" fmla="*/ 392466 h 1432704"/>
              <a:gd name="connsiteX353" fmla="*/ 5060953 w 6789178"/>
              <a:gd name="connsiteY353" fmla="*/ 369606 h 1432704"/>
              <a:gd name="connsiteX354" fmla="*/ 5083813 w 6789178"/>
              <a:gd name="connsiteY354" fmla="*/ 346746 h 1432704"/>
              <a:gd name="connsiteX355" fmla="*/ 4896868 w 6789178"/>
              <a:gd name="connsiteY355" fmla="*/ 346746 h 1432704"/>
              <a:gd name="connsiteX356" fmla="*/ 4919728 w 6789178"/>
              <a:gd name="connsiteY356" fmla="*/ 369606 h 1432704"/>
              <a:gd name="connsiteX357" fmla="*/ 4896868 w 6789178"/>
              <a:gd name="connsiteY357" fmla="*/ 392466 h 1432704"/>
              <a:gd name="connsiteX358" fmla="*/ 4874008 w 6789178"/>
              <a:gd name="connsiteY358" fmla="*/ 369606 h 1432704"/>
              <a:gd name="connsiteX359" fmla="*/ 4896868 w 6789178"/>
              <a:gd name="connsiteY359" fmla="*/ 346746 h 1432704"/>
              <a:gd name="connsiteX360" fmla="*/ 4709923 w 6789178"/>
              <a:gd name="connsiteY360" fmla="*/ 346746 h 1432704"/>
              <a:gd name="connsiteX361" fmla="*/ 4732783 w 6789178"/>
              <a:gd name="connsiteY361" fmla="*/ 369606 h 1432704"/>
              <a:gd name="connsiteX362" fmla="*/ 4709923 w 6789178"/>
              <a:gd name="connsiteY362" fmla="*/ 392466 h 1432704"/>
              <a:gd name="connsiteX363" fmla="*/ 4687063 w 6789178"/>
              <a:gd name="connsiteY363" fmla="*/ 369606 h 1432704"/>
              <a:gd name="connsiteX364" fmla="*/ 4709923 w 6789178"/>
              <a:gd name="connsiteY364" fmla="*/ 346746 h 1432704"/>
              <a:gd name="connsiteX365" fmla="*/ 4522978 w 6789178"/>
              <a:gd name="connsiteY365" fmla="*/ 346746 h 1432704"/>
              <a:gd name="connsiteX366" fmla="*/ 4545838 w 6789178"/>
              <a:gd name="connsiteY366" fmla="*/ 369606 h 1432704"/>
              <a:gd name="connsiteX367" fmla="*/ 4522978 w 6789178"/>
              <a:gd name="connsiteY367" fmla="*/ 392466 h 1432704"/>
              <a:gd name="connsiteX368" fmla="*/ 4500118 w 6789178"/>
              <a:gd name="connsiteY368" fmla="*/ 369606 h 1432704"/>
              <a:gd name="connsiteX369" fmla="*/ 4522978 w 6789178"/>
              <a:gd name="connsiteY369" fmla="*/ 346746 h 1432704"/>
              <a:gd name="connsiteX370" fmla="*/ 4336033 w 6789178"/>
              <a:gd name="connsiteY370" fmla="*/ 346746 h 1432704"/>
              <a:gd name="connsiteX371" fmla="*/ 4358893 w 6789178"/>
              <a:gd name="connsiteY371" fmla="*/ 369606 h 1432704"/>
              <a:gd name="connsiteX372" fmla="*/ 4336033 w 6789178"/>
              <a:gd name="connsiteY372" fmla="*/ 392466 h 1432704"/>
              <a:gd name="connsiteX373" fmla="*/ 4313173 w 6789178"/>
              <a:gd name="connsiteY373" fmla="*/ 369606 h 1432704"/>
              <a:gd name="connsiteX374" fmla="*/ 4336033 w 6789178"/>
              <a:gd name="connsiteY374" fmla="*/ 346746 h 1432704"/>
              <a:gd name="connsiteX375" fmla="*/ 4132393 w 6789178"/>
              <a:gd name="connsiteY375" fmla="*/ 346746 h 1432704"/>
              <a:gd name="connsiteX376" fmla="*/ 4155253 w 6789178"/>
              <a:gd name="connsiteY376" fmla="*/ 369606 h 1432704"/>
              <a:gd name="connsiteX377" fmla="*/ 4132393 w 6789178"/>
              <a:gd name="connsiteY377" fmla="*/ 392466 h 1432704"/>
              <a:gd name="connsiteX378" fmla="*/ 4109533 w 6789178"/>
              <a:gd name="connsiteY378" fmla="*/ 369606 h 1432704"/>
              <a:gd name="connsiteX379" fmla="*/ 4132393 w 6789178"/>
              <a:gd name="connsiteY379" fmla="*/ 346746 h 1432704"/>
              <a:gd name="connsiteX380" fmla="*/ 3945439 w 6789178"/>
              <a:gd name="connsiteY380" fmla="*/ 346746 h 1432704"/>
              <a:gd name="connsiteX381" fmla="*/ 3968299 w 6789178"/>
              <a:gd name="connsiteY381" fmla="*/ 369606 h 1432704"/>
              <a:gd name="connsiteX382" fmla="*/ 3945439 w 6789178"/>
              <a:gd name="connsiteY382" fmla="*/ 392466 h 1432704"/>
              <a:gd name="connsiteX383" fmla="*/ 3922579 w 6789178"/>
              <a:gd name="connsiteY383" fmla="*/ 369606 h 1432704"/>
              <a:gd name="connsiteX384" fmla="*/ 3945439 w 6789178"/>
              <a:gd name="connsiteY384" fmla="*/ 346746 h 1432704"/>
              <a:gd name="connsiteX385" fmla="*/ 3758494 w 6789178"/>
              <a:gd name="connsiteY385" fmla="*/ 346746 h 1432704"/>
              <a:gd name="connsiteX386" fmla="*/ 3781354 w 6789178"/>
              <a:gd name="connsiteY386" fmla="*/ 369606 h 1432704"/>
              <a:gd name="connsiteX387" fmla="*/ 3758494 w 6789178"/>
              <a:gd name="connsiteY387" fmla="*/ 392466 h 1432704"/>
              <a:gd name="connsiteX388" fmla="*/ 3735634 w 6789178"/>
              <a:gd name="connsiteY388" fmla="*/ 369606 h 1432704"/>
              <a:gd name="connsiteX389" fmla="*/ 3758494 w 6789178"/>
              <a:gd name="connsiteY389" fmla="*/ 346746 h 1432704"/>
              <a:gd name="connsiteX390" fmla="*/ 3571549 w 6789178"/>
              <a:gd name="connsiteY390" fmla="*/ 346746 h 1432704"/>
              <a:gd name="connsiteX391" fmla="*/ 3594409 w 6789178"/>
              <a:gd name="connsiteY391" fmla="*/ 369606 h 1432704"/>
              <a:gd name="connsiteX392" fmla="*/ 3571549 w 6789178"/>
              <a:gd name="connsiteY392" fmla="*/ 392466 h 1432704"/>
              <a:gd name="connsiteX393" fmla="*/ 3548689 w 6789178"/>
              <a:gd name="connsiteY393" fmla="*/ 369606 h 1432704"/>
              <a:gd name="connsiteX394" fmla="*/ 3571549 w 6789178"/>
              <a:gd name="connsiteY394" fmla="*/ 346746 h 1432704"/>
              <a:gd name="connsiteX395" fmla="*/ 3384604 w 6789178"/>
              <a:gd name="connsiteY395" fmla="*/ 346746 h 1432704"/>
              <a:gd name="connsiteX396" fmla="*/ 3407464 w 6789178"/>
              <a:gd name="connsiteY396" fmla="*/ 369606 h 1432704"/>
              <a:gd name="connsiteX397" fmla="*/ 3384604 w 6789178"/>
              <a:gd name="connsiteY397" fmla="*/ 392466 h 1432704"/>
              <a:gd name="connsiteX398" fmla="*/ 3361744 w 6789178"/>
              <a:gd name="connsiteY398" fmla="*/ 369606 h 1432704"/>
              <a:gd name="connsiteX399" fmla="*/ 3384604 w 6789178"/>
              <a:gd name="connsiteY399" fmla="*/ 346746 h 1432704"/>
              <a:gd name="connsiteX400" fmla="*/ 3197659 w 6789178"/>
              <a:gd name="connsiteY400" fmla="*/ 346746 h 1432704"/>
              <a:gd name="connsiteX401" fmla="*/ 3220519 w 6789178"/>
              <a:gd name="connsiteY401" fmla="*/ 369606 h 1432704"/>
              <a:gd name="connsiteX402" fmla="*/ 3197659 w 6789178"/>
              <a:gd name="connsiteY402" fmla="*/ 392466 h 1432704"/>
              <a:gd name="connsiteX403" fmla="*/ 3174799 w 6789178"/>
              <a:gd name="connsiteY403" fmla="*/ 369606 h 1432704"/>
              <a:gd name="connsiteX404" fmla="*/ 3197659 w 6789178"/>
              <a:gd name="connsiteY404" fmla="*/ 346746 h 1432704"/>
              <a:gd name="connsiteX405" fmla="*/ 3010714 w 6789178"/>
              <a:gd name="connsiteY405" fmla="*/ 346746 h 1432704"/>
              <a:gd name="connsiteX406" fmla="*/ 3033574 w 6789178"/>
              <a:gd name="connsiteY406" fmla="*/ 369606 h 1432704"/>
              <a:gd name="connsiteX407" fmla="*/ 3010714 w 6789178"/>
              <a:gd name="connsiteY407" fmla="*/ 392466 h 1432704"/>
              <a:gd name="connsiteX408" fmla="*/ 2987854 w 6789178"/>
              <a:gd name="connsiteY408" fmla="*/ 369606 h 1432704"/>
              <a:gd name="connsiteX409" fmla="*/ 3010714 w 6789178"/>
              <a:gd name="connsiteY409" fmla="*/ 346746 h 1432704"/>
              <a:gd name="connsiteX410" fmla="*/ 2823769 w 6789178"/>
              <a:gd name="connsiteY410" fmla="*/ 346746 h 1432704"/>
              <a:gd name="connsiteX411" fmla="*/ 2846629 w 6789178"/>
              <a:gd name="connsiteY411" fmla="*/ 369606 h 1432704"/>
              <a:gd name="connsiteX412" fmla="*/ 2823769 w 6789178"/>
              <a:gd name="connsiteY412" fmla="*/ 392466 h 1432704"/>
              <a:gd name="connsiteX413" fmla="*/ 2800909 w 6789178"/>
              <a:gd name="connsiteY413" fmla="*/ 369606 h 1432704"/>
              <a:gd name="connsiteX414" fmla="*/ 2823769 w 6789178"/>
              <a:gd name="connsiteY414" fmla="*/ 346746 h 1432704"/>
              <a:gd name="connsiteX415" fmla="*/ 2636824 w 6789178"/>
              <a:gd name="connsiteY415" fmla="*/ 346746 h 1432704"/>
              <a:gd name="connsiteX416" fmla="*/ 2659684 w 6789178"/>
              <a:gd name="connsiteY416" fmla="*/ 369606 h 1432704"/>
              <a:gd name="connsiteX417" fmla="*/ 2636824 w 6789178"/>
              <a:gd name="connsiteY417" fmla="*/ 392466 h 1432704"/>
              <a:gd name="connsiteX418" fmla="*/ 2613964 w 6789178"/>
              <a:gd name="connsiteY418" fmla="*/ 369606 h 1432704"/>
              <a:gd name="connsiteX419" fmla="*/ 2636824 w 6789178"/>
              <a:gd name="connsiteY419" fmla="*/ 346746 h 1432704"/>
              <a:gd name="connsiteX420" fmla="*/ 2449879 w 6789178"/>
              <a:gd name="connsiteY420" fmla="*/ 346746 h 1432704"/>
              <a:gd name="connsiteX421" fmla="*/ 2472739 w 6789178"/>
              <a:gd name="connsiteY421" fmla="*/ 369606 h 1432704"/>
              <a:gd name="connsiteX422" fmla="*/ 2449879 w 6789178"/>
              <a:gd name="connsiteY422" fmla="*/ 392466 h 1432704"/>
              <a:gd name="connsiteX423" fmla="*/ 2427019 w 6789178"/>
              <a:gd name="connsiteY423" fmla="*/ 369606 h 1432704"/>
              <a:gd name="connsiteX424" fmla="*/ 2449879 w 6789178"/>
              <a:gd name="connsiteY424" fmla="*/ 346746 h 1432704"/>
              <a:gd name="connsiteX425" fmla="*/ 2262934 w 6789178"/>
              <a:gd name="connsiteY425" fmla="*/ 346746 h 1432704"/>
              <a:gd name="connsiteX426" fmla="*/ 2285794 w 6789178"/>
              <a:gd name="connsiteY426" fmla="*/ 369606 h 1432704"/>
              <a:gd name="connsiteX427" fmla="*/ 2262934 w 6789178"/>
              <a:gd name="connsiteY427" fmla="*/ 392466 h 1432704"/>
              <a:gd name="connsiteX428" fmla="*/ 2240074 w 6789178"/>
              <a:gd name="connsiteY428" fmla="*/ 369606 h 1432704"/>
              <a:gd name="connsiteX429" fmla="*/ 2262934 w 6789178"/>
              <a:gd name="connsiteY429" fmla="*/ 346746 h 1432704"/>
              <a:gd name="connsiteX430" fmla="*/ 2075989 w 6789178"/>
              <a:gd name="connsiteY430" fmla="*/ 346746 h 1432704"/>
              <a:gd name="connsiteX431" fmla="*/ 2098849 w 6789178"/>
              <a:gd name="connsiteY431" fmla="*/ 369606 h 1432704"/>
              <a:gd name="connsiteX432" fmla="*/ 2075989 w 6789178"/>
              <a:gd name="connsiteY432" fmla="*/ 392466 h 1432704"/>
              <a:gd name="connsiteX433" fmla="*/ 2053129 w 6789178"/>
              <a:gd name="connsiteY433" fmla="*/ 369606 h 1432704"/>
              <a:gd name="connsiteX434" fmla="*/ 2075989 w 6789178"/>
              <a:gd name="connsiteY434" fmla="*/ 346746 h 1432704"/>
              <a:gd name="connsiteX435" fmla="*/ 1889044 w 6789178"/>
              <a:gd name="connsiteY435" fmla="*/ 346746 h 1432704"/>
              <a:gd name="connsiteX436" fmla="*/ 1911904 w 6789178"/>
              <a:gd name="connsiteY436" fmla="*/ 369606 h 1432704"/>
              <a:gd name="connsiteX437" fmla="*/ 1889044 w 6789178"/>
              <a:gd name="connsiteY437" fmla="*/ 392466 h 1432704"/>
              <a:gd name="connsiteX438" fmla="*/ 1866184 w 6789178"/>
              <a:gd name="connsiteY438" fmla="*/ 369606 h 1432704"/>
              <a:gd name="connsiteX439" fmla="*/ 1889044 w 6789178"/>
              <a:gd name="connsiteY439" fmla="*/ 346746 h 1432704"/>
              <a:gd name="connsiteX440" fmla="*/ 1702099 w 6789178"/>
              <a:gd name="connsiteY440" fmla="*/ 346746 h 1432704"/>
              <a:gd name="connsiteX441" fmla="*/ 1724959 w 6789178"/>
              <a:gd name="connsiteY441" fmla="*/ 369606 h 1432704"/>
              <a:gd name="connsiteX442" fmla="*/ 1702099 w 6789178"/>
              <a:gd name="connsiteY442" fmla="*/ 392466 h 1432704"/>
              <a:gd name="connsiteX443" fmla="*/ 1679239 w 6789178"/>
              <a:gd name="connsiteY443" fmla="*/ 369606 h 1432704"/>
              <a:gd name="connsiteX444" fmla="*/ 1702099 w 6789178"/>
              <a:gd name="connsiteY444" fmla="*/ 346746 h 1432704"/>
              <a:gd name="connsiteX445" fmla="*/ 4880592 w 6789178"/>
              <a:gd name="connsiteY445" fmla="*/ 212127 h 1432704"/>
              <a:gd name="connsiteX446" fmla="*/ 4898807 w 6789178"/>
              <a:gd name="connsiteY446" fmla="*/ 218290 h 1432704"/>
              <a:gd name="connsiteX447" fmla="*/ 4896868 w 6789178"/>
              <a:gd name="connsiteY447" fmla="*/ 219093 h 1432704"/>
              <a:gd name="connsiteX448" fmla="*/ 4880704 w 6789178"/>
              <a:gd name="connsiteY448" fmla="*/ 212398 h 1432704"/>
              <a:gd name="connsiteX449" fmla="*/ 2088405 w 6789178"/>
              <a:gd name="connsiteY449" fmla="*/ 178516 h 1432704"/>
              <a:gd name="connsiteX450" fmla="*/ 2092154 w 6789178"/>
              <a:gd name="connsiteY450" fmla="*/ 180069 h 1432704"/>
              <a:gd name="connsiteX451" fmla="*/ 2098849 w 6789178"/>
              <a:gd name="connsiteY451" fmla="*/ 196233 h 1432704"/>
              <a:gd name="connsiteX452" fmla="*/ 2075989 w 6789178"/>
              <a:gd name="connsiteY452" fmla="*/ 219093 h 1432704"/>
              <a:gd name="connsiteX453" fmla="*/ 2053129 w 6789178"/>
              <a:gd name="connsiteY453" fmla="*/ 196233 h 1432704"/>
              <a:gd name="connsiteX454" fmla="*/ 2056744 w 6789178"/>
              <a:gd name="connsiteY454" fmla="*/ 187507 h 1432704"/>
              <a:gd name="connsiteX455" fmla="*/ 4709923 w 6789178"/>
              <a:gd name="connsiteY455" fmla="*/ 173373 h 1432704"/>
              <a:gd name="connsiteX456" fmla="*/ 4732783 w 6789178"/>
              <a:gd name="connsiteY456" fmla="*/ 196233 h 1432704"/>
              <a:gd name="connsiteX457" fmla="*/ 4709923 w 6789178"/>
              <a:gd name="connsiteY457" fmla="*/ 219093 h 1432704"/>
              <a:gd name="connsiteX458" fmla="*/ 4687063 w 6789178"/>
              <a:gd name="connsiteY458" fmla="*/ 196233 h 1432704"/>
              <a:gd name="connsiteX459" fmla="*/ 4709923 w 6789178"/>
              <a:gd name="connsiteY459" fmla="*/ 173373 h 1432704"/>
              <a:gd name="connsiteX460" fmla="*/ 4522978 w 6789178"/>
              <a:gd name="connsiteY460" fmla="*/ 173373 h 1432704"/>
              <a:gd name="connsiteX461" fmla="*/ 4545838 w 6789178"/>
              <a:gd name="connsiteY461" fmla="*/ 196233 h 1432704"/>
              <a:gd name="connsiteX462" fmla="*/ 4522978 w 6789178"/>
              <a:gd name="connsiteY462" fmla="*/ 219093 h 1432704"/>
              <a:gd name="connsiteX463" fmla="*/ 4500118 w 6789178"/>
              <a:gd name="connsiteY463" fmla="*/ 196233 h 1432704"/>
              <a:gd name="connsiteX464" fmla="*/ 4522978 w 6789178"/>
              <a:gd name="connsiteY464" fmla="*/ 173373 h 1432704"/>
              <a:gd name="connsiteX465" fmla="*/ 4336033 w 6789178"/>
              <a:gd name="connsiteY465" fmla="*/ 173373 h 1432704"/>
              <a:gd name="connsiteX466" fmla="*/ 4358893 w 6789178"/>
              <a:gd name="connsiteY466" fmla="*/ 196233 h 1432704"/>
              <a:gd name="connsiteX467" fmla="*/ 4336033 w 6789178"/>
              <a:gd name="connsiteY467" fmla="*/ 219093 h 1432704"/>
              <a:gd name="connsiteX468" fmla="*/ 4313173 w 6789178"/>
              <a:gd name="connsiteY468" fmla="*/ 196233 h 1432704"/>
              <a:gd name="connsiteX469" fmla="*/ 4336033 w 6789178"/>
              <a:gd name="connsiteY469" fmla="*/ 173373 h 1432704"/>
              <a:gd name="connsiteX470" fmla="*/ 4132393 w 6789178"/>
              <a:gd name="connsiteY470" fmla="*/ 173373 h 1432704"/>
              <a:gd name="connsiteX471" fmla="*/ 4155253 w 6789178"/>
              <a:gd name="connsiteY471" fmla="*/ 196233 h 1432704"/>
              <a:gd name="connsiteX472" fmla="*/ 4132393 w 6789178"/>
              <a:gd name="connsiteY472" fmla="*/ 219093 h 1432704"/>
              <a:gd name="connsiteX473" fmla="*/ 4109533 w 6789178"/>
              <a:gd name="connsiteY473" fmla="*/ 196233 h 1432704"/>
              <a:gd name="connsiteX474" fmla="*/ 4132393 w 6789178"/>
              <a:gd name="connsiteY474" fmla="*/ 173373 h 1432704"/>
              <a:gd name="connsiteX475" fmla="*/ 3945439 w 6789178"/>
              <a:gd name="connsiteY475" fmla="*/ 173373 h 1432704"/>
              <a:gd name="connsiteX476" fmla="*/ 3968299 w 6789178"/>
              <a:gd name="connsiteY476" fmla="*/ 196233 h 1432704"/>
              <a:gd name="connsiteX477" fmla="*/ 3945439 w 6789178"/>
              <a:gd name="connsiteY477" fmla="*/ 219093 h 1432704"/>
              <a:gd name="connsiteX478" fmla="*/ 3922579 w 6789178"/>
              <a:gd name="connsiteY478" fmla="*/ 196233 h 1432704"/>
              <a:gd name="connsiteX479" fmla="*/ 3945439 w 6789178"/>
              <a:gd name="connsiteY479" fmla="*/ 173373 h 1432704"/>
              <a:gd name="connsiteX480" fmla="*/ 3758494 w 6789178"/>
              <a:gd name="connsiteY480" fmla="*/ 173373 h 1432704"/>
              <a:gd name="connsiteX481" fmla="*/ 3781354 w 6789178"/>
              <a:gd name="connsiteY481" fmla="*/ 196233 h 1432704"/>
              <a:gd name="connsiteX482" fmla="*/ 3758494 w 6789178"/>
              <a:gd name="connsiteY482" fmla="*/ 219093 h 1432704"/>
              <a:gd name="connsiteX483" fmla="*/ 3735634 w 6789178"/>
              <a:gd name="connsiteY483" fmla="*/ 196233 h 1432704"/>
              <a:gd name="connsiteX484" fmla="*/ 3758494 w 6789178"/>
              <a:gd name="connsiteY484" fmla="*/ 173373 h 1432704"/>
              <a:gd name="connsiteX485" fmla="*/ 3571549 w 6789178"/>
              <a:gd name="connsiteY485" fmla="*/ 173373 h 1432704"/>
              <a:gd name="connsiteX486" fmla="*/ 3594409 w 6789178"/>
              <a:gd name="connsiteY486" fmla="*/ 196233 h 1432704"/>
              <a:gd name="connsiteX487" fmla="*/ 3571549 w 6789178"/>
              <a:gd name="connsiteY487" fmla="*/ 219093 h 1432704"/>
              <a:gd name="connsiteX488" fmla="*/ 3548689 w 6789178"/>
              <a:gd name="connsiteY488" fmla="*/ 196233 h 1432704"/>
              <a:gd name="connsiteX489" fmla="*/ 3571549 w 6789178"/>
              <a:gd name="connsiteY489" fmla="*/ 173373 h 1432704"/>
              <a:gd name="connsiteX490" fmla="*/ 3384604 w 6789178"/>
              <a:gd name="connsiteY490" fmla="*/ 173373 h 1432704"/>
              <a:gd name="connsiteX491" fmla="*/ 3407464 w 6789178"/>
              <a:gd name="connsiteY491" fmla="*/ 196233 h 1432704"/>
              <a:gd name="connsiteX492" fmla="*/ 3384604 w 6789178"/>
              <a:gd name="connsiteY492" fmla="*/ 219093 h 1432704"/>
              <a:gd name="connsiteX493" fmla="*/ 3361744 w 6789178"/>
              <a:gd name="connsiteY493" fmla="*/ 196233 h 1432704"/>
              <a:gd name="connsiteX494" fmla="*/ 3384604 w 6789178"/>
              <a:gd name="connsiteY494" fmla="*/ 173373 h 1432704"/>
              <a:gd name="connsiteX495" fmla="*/ 3197659 w 6789178"/>
              <a:gd name="connsiteY495" fmla="*/ 173373 h 1432704"/>
              <a:gd name="connsiteX496" fmla="*/ 3220519 w 6789178"/>
              <a:gd name="connsiteY496" fmla="*/ 196233 h 1432704"/>
              <a:gd name="connsiteX497" fmla="*/ 3197659 w 6789178"/>
              <a:gd name="connsiteY497" fmla="*/ 219093 h 1432704"/>
              <a:gd name="connsiteX498" fmla="*/ 3174799 w 6789178"/>
              <a:gd name="connsiteY498" fmla="*/ 196233 h 1432704"/>
              <a:gd name="connsiteX499" fmla="*/ 3197659 w 6789178"/>
              <a:gd name="connsiteY499" fmla="*/ 173373 h 1432704"/>
              <a:gd name="connsiteX500" fmla="*/ 3010714 w 6789178"/>
              <a:gd name="connsiteY500" fmla="*/ 173373 h 1432704"/>
              <a:gd name="connsiteX501" fmla="*/ 3033574 w 6789178"/>
              <a:gd name="connsiteY501" fmla="*/ 196233 h 1432704"/>
              <a:gd name="connsiteX502" fmla="*/ 3010714 w 6789178"/>
              <a:gd name="connsiteY502" fmla="*/ 219093 h 1432704"/>
              <a:gd name="connsiteX503" fmla="*/ 2987854 w 6789178"/>
              <a:gd name="connsiteY503" fmla="*/ 196233 h 1432704"/>
              <a:gd name="connsiteX504" fmla="*/ 3010714 w 6789178"/>
              <a:gd name="connsiteY504" fmla="*/ 173373 h 1432704"/>
              <a:gd name="connsiteX505" fmla="*/ 2823769 w 6789178"/>
              <a:gd name="connsiteY505" fmla="*/ 173373 h 1432704"/>
              <a:gd name="connsiteX506" fmla="*/ 2846629 w 6789178"/>
              <a:gd name="connsiteY506" fmla="*/ 196233 h 1432704"/>
              <a:gd name="connsiteX507" fmla="*/ 2823769 w 6789178"/>
              <a:gd name="connsiteY507" fmla="*/ 219093 h 1432704"/>
              <a:gd name="connsiteX508" fmla="*/ 2800909 w 6789178"/>
              <a:gd name="connsiteY508" fmla="*/ 196233 h 1432704"/>
              <a:gd name="connsiteX509" fmla="*/ 2823769 w 6789178"/>
              <a:gd name="connsiteY509" fmla="*/ 173373 h 1432704"/>
              <a:gd name="connsiteX510" fmla="*/ 2636824 w 6789178"/>
              <a:gd name="connsiteY510" fmla="*/ 173373 h 1432704"/>
              <a:gd name="connsiteX511" fmla="*/ 2659684 w 6789178"/>
              <a:gd name="connsiteY511" fmla="*/ 196233 h 1432704"/>
              <a:gd name="connsiteX512" fmla="*/ 2636824 w 6789178"/>
              <a:gd name="connsiteY512" fmla="*/ 219093 h 1432704"/>
              <a:gd name="connsiteX513" fmla="*/ 2613964 w 6789178"/>
              <a:gd name="connsiteY513" fmla="*/ 196233 h 1432704"/>
              <a:gd name="connsiteX514" fmla="*/ 2636824 w 6789178"/>
              <a:gd name="connsiteY514" fmla="*/ 173373 h 1432704"/>
              <a:gd name="connsiteX515" fmla="*/ 2449879 w 6789178"/>
              <a:gd name="connsiteY515" fmla="*/ 173373 h 1432704"/>
              <a:gd name="connsiteX516" fmla="*/ 2472739 w 6789178"/>
              <a:gd name="connsiteY516" fmla="*/ 196233 h 1432704"/>
              <a:gd name="connsiteX517" fmla="*/ 2449879 w 6789178"/>
              <a:gd name="connsiteY517" fmla="*/ 219093 h 1432704"/>
              <a:gd name="connsiteX518" fmla="*/ 2427019 w 6789178"/>
              <a:gd name="connsiteY518" fmla="*/ 196233 h 1432704"/>
              <a:gd name="connsiteX519" fmla="*/ 2449879 w 6789178"/>
              <a:gd name="connsiteY519" fmla="*/ 173373 h 1432704"/>
              <a:gd name="connsiteX520" fmla="*/ 2262934 w 6789178"/>
              <a:gd name="connsiteY520" fmla="*/ 173373 h 1432704"/>
              <a:gd name="connsiteX521" fmla="*/ 2285794 w 6789178"/>
              <a:gd name="connsiteY521" fmla="*/ 196233 h 1432704"/>
              <a:gd name="connsiteX522" fmla="*/ 2262934 w 6789178"/>
              <a:gd name="connsiteY522" fmla="*/ 219093 h 1432704"/>
              <a:gd name="connsiteX523" fmla="*/ 2240074 w 6789178"/>
              <a:gd name="connsiteY523" fmla="*/ 196233 h 1432704"/>
              <a:gd name="connsiteX524" fmla="*/ 2262934 w 6789178"/>
              <a:gd name="connsiteY524" fmla="*/ 173373 h 1432704"/>
              <a:gd name="connsiteX525" fmla="*/ 4116095 w 6789178"/>
              <a:gd name="connsiteY525" fmla="*/ 38700 h 1432704"/>
              <a:gd name="connsiteX526" fmla="*/ 4141536 w 6789178"/>
              <a:gd name="connsiteY526" fmla="*/ 41933 h 1432704"/>
              <a:gd name="connsiteX527" fmla="*/ 4132393 w 6789178"/>
              <a:gd name="connsiteY527" fmla="*/ 45720 h 1432704"/>
              <a:gd name="connsiteX528" fmla="*/ 4116229 w 6789178"/>
              <a:gd name="connsiteY528" fmla="*/ 39025 h 1432704"/>
              <a:gd name="connsiteX529" fmla="*/ 2845735 w 6789178"/>
              <a:gd name="connsiteY529" fmla="*/ 25019 h 1432704"/>
              <a:gd name="connsiteX530" fmla="*/ 2839934 w 6789178"/>
              <a:gd name="connsiteY530" fmla="*/ 39025 h 1432704"/>
              <a:gd name="connsiteX531" fmla="*/ 2823769 w 6789178"/>
              <a:gd name="connsiteY531" fmla="*/ 45720 h 1432704"/>
              <a:gd name="connsiteX532" fmla="*/ 2807605 w 6789178"/>
              <a:gd name="connsiteY532" fmla="*/ 39025 h 1432704"/>
              <a:gd name="connsiteX533" fmla="*/ 2804000 w 6789178"/>
              <a:gd name="connsiteY533" fmla="*/ 30322 h 1432704"/>
              <a:gd name="connsiteX534" fmla="*/ 3926023 w 6789178"/>
              <a:gd name="connsiteY534" fmla="*/ 14548 h 1432704"/>
              <a:gd name="connsiteX535" fmla="*/ 3967014 w 6789178"/>
              <a:gd name="connsiteY535" fmla="*/ 19757 h 1432704"/>
              <a:gd name="connsiteX536" fmla="*/ 3968299 w 6789178"/>
              <a:gd name="connsiteY536" fmla="*/ 22860 h 1432704"/>
              <a:gd name="connsiteX537" fmla="*/ 3945439 w 6789178"/>
              <a:gd name="connsiteY537" fmla="*/ 45720 h 1432704"/>
              <a:gd name="connsiteX538" fmla="*/ 3922579 w 6789178"/>
              <a:gd name="connsiteY538" fmla="*/ 22860 h 1432704"/>
              <a:gd name="connsiteX539" fmla="*/ 3026904 w 6789178"/>
              <a:gd name="connsiteY539" fmla="*/ 6756 h 1432704"/>
              <a:gd name="connsiteX540" fmla="*/ 3033574 w 6789178"/>
              <a:gd name="connsiteY540" fmla="*/ 22860 h 1432704"/>
              <a:gd name="connsiteX541" fmla="*/ 3010714 w 6789178"/>
              <a:gd name="connsiteY541" fmla="*/ 45720 h 1432704"/>
              <a:gd name="connsiteX542" fmla="*/ 2987854 w 6789178"/>
              <a:gd name="connsiteY542" fmla="*/ 22860 h 1432704"/>
              <a:gd name="connsiteX543" fmla="*/ 2993472 w 6789178"/>
              <a:gd name="connsiteY543" fmla="*/ 9298 h 1432704"/>
              <a:gd name="connsiteX544" fmla="*/ 3755379 w 6789178"/>
              <a:gd name="connsiteY544" fmla="*/ 1291 h 1432704"/>
              <a:gd name="connsiteX545" fmla="*/ 3763010 w 6789178"/>
              <a:gd name="connsiteY545" fmla="*/ 1871 h 1432704"/>
              <a:gd name="connsiteX546" fmla="*/ 3774659 w 6789178"/>
              <a:gd name="connsiteY546" fmla="*/ 6696 h 1432704"/>
              <a:gd name="connsiteX547" fmla="*/ 3781354 w 6789178"/>
              <a:gd name="connsiteY547" fmla="*/ 22860 h 1432704"/>
              <a:gd name="connsiteX548" fmla="*/ 3758494 w 6789178"/>
              <a:gd name="connsiteY548" fmla="*/ 45720 h 1432704"/>
              <a:gd name="connsiteX549" fmla="*/ 3735634 w 6789178"/>
              <a:gd name="connsiteY549" fmla="*/ 22860 h 1432704"/>
              <a:gd name="connsiteX550" fmla="*/ 3742330 w 6789178"/>
              <a:gd name="connsiteY550" fmla="*/ 6696 h 1432704"/>
              <a:gd name="connsiteX551" fmla="*/ 3571549 w 6789178"/>
              <a:gd name="connsiteY551" fmla="*/ 0 h 1432704"/>
              <a:gd name="connsiteX552" fmla="*/ 3594409 w 6789178"/>
              <a:gd name="connsiteY552" fmla="*/ 22860 h 1432704"/>
              <a:gd name="connsiteX553" fmla="*/ 3571549 w 6789178"/>
              <a:gd name="connsiteY553" fmla="*/ 45720 h 1432704"/>
              <a:gd name="connsiteX554" fmla="*/ 3548689 w 6789178"/>
              <a:gd name="connsiteY554" fmla="*/ 22860 h 1432704"/>
              <a:gd name="connsiteX555" fmla="*/ 3571549 w 6789178"/>
              <a:gd name="connsiteY555" fmla="*/ 0 h 1432704"/>
              <a:gd name="connsiteX556" fmla="*/ 3384604 w 6789178"/>
              <a:gd name="connsiteY556" fmla="*/ 0 h 1432704"/>
              <a:gd name="connsiteX557" fmla="*/ 3407464 w 6789178"/>
              <a:gd name="connsiteY557" fmla="*/ 22860 h 1432704"/>
              <a:gd name="connsiteX558" fmla="*/ 3384604 w 6789178"/>
              <a:gd name="connsiteY558" fmla="*/ 45720 h 1432704"/>
              <a:gd name="connsiteX559" fmla="*/ 3361744 w 6789178"/>
              <a:gd name="connsiteY559" fmla="*/ 22860 h 1432704"/>
              <a:gd name="connsiteX560" fmla="*/ 3384604 w 6789178"/>
              <a:gd name="connsiteY560" fmla="*/ 0 h 1432704"/>
              <a:gd name="connsiteX561" fmla="*/ 3197659 w 6789178"/>
              <a:gd name="connsiteY561" fmla="*/ 0 h 1432704"/>
              <a:gd name="connsiteX562" fmla="*/ 3220519 w 6789178"/>
              <a:gd name="connsiteY562" fmla="*/ 22860 h 1432704"/>
              <a:gd name="connsiteX563" fmla="*/ 3197659 w 6789178"/>
              <a:gd name="connsiteY563" fmla="*/ 45720 h 1432704"/>
              <a:gd name="connsiteX564" fmla="*/ 3174799 w 6789178"/>
              <a:gd name="connsiteY564" fmla="*/ 22860 h 1432704"/>
              <a:gd name="connsiteX565" fmla="*/ 3197659 w 6789178"/>
              <a:gd name="connsiteY565" fmla="*/ 0 h 1432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</a:cxnLst>
            <a:rect l="l" t="t" r="r" b="b"/>
            <a:pathLst>
              <a:path w="6789178" h="1432704">
                <a:moveTo>
                  <a:pt x="27397" y="1390216"/>
                </a:moveTo>
                <a:lnTo>
                  <a:pt x="35759" y="1393680"/>
                </a:lnTo>
                <a:cubicBezTo>
                  <a:pt x="39896" y="1397817"/>
                  <a:pt x="42454" y="1403532"/>
                  <a:pt x="42454" y="1409844"/>
                </a:cubicBezTo>
                <a:cubicBezTo>
                  <a:pt x="42454" y="1422469"/>
                  <a:pt x="32219" y="1432704"/>
                  <a:pt x="19594" y="1432704"/>
                </a:cubicBezTo>
                <a:cubicBezTo>
                  <a:pt x="13282" y="1432704"/>
                  <a:pt x="7567" y="1430145"/>
                  <a:pt x="3430" y="1426009"/>
                </a:cubicBezTo>
                <a:lnTo>
                  <a:pt x="0" y="1417729"/>
                </a:lnTo>
                <a:lnTo>
                  <a:pt x="14582" y="1402434"/>
                </a:lnTo>
                <a:close/>
                <a:moveTo>
                  <a:pt x="6766318" y="1386984"/>
                </a:moveTo>
                <a:cubicBezTo>
                  <a:pt x="6778943" y="1386984"/>
                  <a:pt x="6789178" y="1397219"/>
                  <a:pt x="6789178" y="1409844"/>
                </a:cubicBezTo>
                <a:cubicBezTo>
                  <a:pt x="6789178" y="1422469"/>
                  <a:pt x="6778943" y="1432704"/>
                  <a:pt x="6766318" y="1432704"/>
                </a:cubicBezTo>
                <a:cubicBezTo>
                  <a:pt x="6753693" y="1432704"/>
                  <a:pt x="6743458" y="1422469"/>
                  <a:pt x="6743458" y="1409844"/>
                </a:cubicBezTo>
                <a:cubicBezTo>
                  <a:pt x="6743458" y="1397219"/>
                  <a:pt x="6753693" y="1386984"/>
                  <a:pt x="6766318" y="1386984"/>
                </a:cubicBezTo>
                <a:close/>
                <a:moveTo>
                  <a:pt x="6579373" y="1386984"/>
                </a:moveTo>
                <a:cubicBezTo>
                  <a:pt x="6591998" y="1386984"/>
                  <a:pt x="6602233" y="1397219"/>
                  <a:pt x="6602233" y="1409844"/>
                </a:cubicBezTo>
                <a:cubicBezTo>
                  <a:pt x="6602233" y="1422469"/>
                  <a:pt x="6591998" y="1432704"/>
                  <a:pt x="6579373" y="1432704"/>
                </a:cubicBezTo>
                <a:cubicBezTo>
                  <a:pt x="6566748" y="1432704"/>
                  <a:pt x="6556513" y="1422469"/>
                  <a:pt x="6556513" y="1409844"/>
                </a:cubicBezTo>
                <a:cubicBezTo>
                  <a:pt x="6556513" y="1397219"/>
                  <a:pt x="6566748" y="1386984"/>
                  <a:pt x="6579373" y="1386984"/>
                </a:cubicBezTo>
                <a:close/>
                <a:moveTo>
                  <a:pt x="6392428" y="1386984"/>
                </a:moveTo>
                <a:cubicBezTo>
                  <a:pt x="6405053" y="1386984"/>
                  <a:pt x="6415288" y="1397219"/>
                  <a:pt x="6415288" y="1409844"/>
                </a:cubicBezTo>
                <a:cubicBezTo>
                  <a:pt x="6415288" y="1422469"/>
                  <a:pt x="6405053" y="1432704"/>
                  <a:pt x="6392428" y="1432704"/>
                </a:cubicBezTo>
                <a:cubicBezTo>
                  <a:pt x="6379803" y="1432704"/>
                  <a:pt x="6369568" y="1422469"/>
                  <a:pt x="6369568" y="1409844"/>
                </a:cubicBezTo>
                <a:cubicBezTo>
                  <a:pt x="6369568" y="1397219"/>
                  <a:pt x="6379803" y="1386984"/>
                  <a:pt x="6392428" y="1386984"/>
                </a:cubicBezTo>
                <a:close/>
                <a:moveTo>
                  <a:pt x="6205483" y="1386984"/>
                </a:moveTo>
                <a:cubicBezTo>
                  <a:pt x="6218108" y="1386984"/>
                  <a:pt x="6228343" y="1397219"/>
                  <a:pt x="6228343" y="1409844"/>
                </a:cubicBezTo>
                <a:cubicBezTo>
                  <a:pt x="6228343" y="1422469"/>
                  <a:pt x="6218108" y="1432704"/>
                  <a:pt x="6205483" y="1432704"/>
                </a:cubicBezTo>
                <a:cubicBezTo>
                  <a:pt x="6192858" y="1432704"/>
                  <a:pt x="6182623" y="1422469"/>
                  <a:pt x="6182623" y="1409844"/>
                </a:cubicBezTo>
                <a:cubicBezTo>
                  <a:pt x="6182623" y="1397219"/>
                  <a:pt x="6192858" y="1386984"/>
                  <a:pt x="6205483" y="1386984"/>
                </a:cubicBezTo>
                <a:close/>
                <a:moveTo>
                  <a:pt x="580429" y="1386984"/>
                </a:moveTo>
                <a:cubicBezTo>
                  <a:pt x="593054" y="1386984"/>
                  <a:pt x="603289" y="1397219"/>
                  <a:pt x="603289" y="1409844"/>
                </a:cubicBezTo>
                <a:cubicBezTo>
                  <a:pt x="603289" y="1422469"/>
                  <a:pt x="593054" y="1432704"/>
                  <a:pt x="580429" y="1432704"/>
                </a:cubicBezTo>
                <a:cubicBezTo>
                  <a:pt x="567804" y="1432704"/>
                  <a:pt x="557569" y="1422469"/>
                  <a:pt x="557569" y="1409844"/>
                </a:cubicBezTo>
                <a:cubicBezTo>
                  <a:pt x="557569" y="1397219"/>
                  <a:pt x="567804" y="1386984"/>
                  <a:pt x="580429" y="1386984"/>
                </a:cubicBezTo>
                <a:close/>
                <a:moveTo>
                  <a:pt x="393484" y="1386984"/>
                </a:moveTo>
                <a:cubicBezTo>
                  <a:pt x="406109" y="1386984"/>
                  <a:pt x="416344" y="1397219"/>
                  <a:pt x="416344" y="1409844"/>
                </a:cubicBezTo>
                <a:cubicBezTo>
                  <a:pt x="416344" y="1422469"/>
                  <a:pt x="406109" y="1432704"/>
                  <a:pt x="393484" y="1432704"/>
                </a:cubicBezTo>
                <a:cubicBezTo>
                  <a:pt x="380859" y="1432704"/>
                  <a:pt x="370624" y="1422469"/>
                  <a:pt x="370624" y="1409844"/>
                </a:cubicBezTo>
                <a:cubicBezTo>
                  <a:pt x="370624" y="1397219"/>
                  <a:pt x="380859" y="1386984"/>
                  <a:pt x="393484" y="1386984"/>
                </a:cubicBezTo>
                <a:close/>
                <a:moveTo>
                  <a:pt x="206539" y="1386984"/>
                </a:moveTo>
                <a:cubicBezTo>
                  <a:pt x="219164" y="1386984"/>
                  <a:pt x="229399" y="1397219"/>
                  <a:pt x="229399" y="1409844"/>
                </a:cubicBezTo>
                <a:cubicBezTo>
                  <a:pt x="229399" y="1422469"/>
                  <a:pt x="219164" y="1432704"/>
                  <a:pt x="206539" y="1432704"/>
                </a:cubicBezTo>
                <a:cubicBezTo>
                  <a:pt x="193914" y="1432704"/>
                  <a:pt x="183679" y="1422469"/>
                  <a:pt x="183679" y="1409844"/>
                </a:cubicBezTo>
                <a:cubicBezTo>
                  <a:pt x="183679" y="1397219"/>
                  <a:pt x="193914" y="1386984"/>
                  <a:pt x="206539" y="1386984"/>
                </a:cubicBezTo>
                <a:close/>
                <a:moveTo>
                  <a:pt x="212734" y="1216177"/>
                </a:moveTo>
                <a:lnTo>
                  <a:pt x="222704" y="1220307"/>
                </a:lnTo>
                <a:cubicBezTo>
                  <a:pt x="226841" y="1224444"/>
                  <a:pt x="229399" y="1230159"/>
                  <a:pt x="229399" y="1236471"/>
                </a:cubicBezTo>
                <a:cubicBezTo>
                  <a:pt x="229399" y="1249096"/>
                  <a:pt x="219164" y="1259331"/>
                  <a:pt x="206539" y="1259331"/>
                </a:cubicBezTo>
                <a:cubicBezTo>
                  <a:pt x="200227" y="1259331"/>
                  <a:pt x="194512" y="1256773"/>
                  <a:pt x="190375" y="1252636"/>
                </a:cubicBezTo>
                <a:lnTo>
                  <a:pt x="185165" y="1240059"/>
                </a:lnTo>
                <a:close/>
                <a:moveTo>
                  <a:pt x="950606" y="1215149"/>
                </a:moveTo>
                <a:lnTo>
                  <a:pt x="935662" y="1226324"/>
                </a:lnTo>
                <a:lnTo>
                  <a:pt x="938155" y="1220307"/>
                </a:lnTo>
                <a:close/>
                <a:moveTo>
                  <a:pt x="6579373" y="1213611"/>
                </a:moveTo>
                <a:cubicBezTo>
                  <a:pt x="6591998" y="1213611"/>
                  <a:pt x="6602233" y="1223846"/>
                  <a:pt x="6602233" y="1236471"/>
                </a:cubicBezTo>
                <a:cubicBezTo>
                  <a:pt x="6602233" y="1249096"/>
                  <a:pt x="6591998" y="1259331"/>
                  <a:pt x="6579373" y="1259331"/>
                </a:cubicBezTo>
                <a:cubicBezTo>
                  <a:pt x="6566748" y="1259331"/>
                  <a:pt x="6556513" y="1249096"/>
                  <a:pt x="6556513" y="1236471"/>
                </a:cubicBezTo>
                <a:cubicBezTo>
                  <a:pt x="6556513" y="1223846"/>
                  <a:pt x="6566748" y="1213611"/>
                  <a:pt x="6579373" y="1213611"/>
                </a:cubicBezTo>
                <a:close/>
                <a:moveTo>
                  <a:pt x="6392428" y="1213611"/>
                </a:moveTo>
                <a:cubicBezTo>
                  <a:pt x="6405053" y="1213611"/>
                  <a:pt x="6415288" y="1223846"/>
                  <a:pt x="6415288" y="1236471"/>
                </a:cubicBezTo>
                <a:cubicBezTo>
                  <a:pt x="6415288" y="1249096"/>
                  <a:pt x="6405053" y="1259331"/>
                  <a:pt x="6392428" y="1259331"/>
                </a:cubicBezTo>
                <a:cubicBezTo>
                  <a:pt x="6379803" y="1259331"/>
                  <a:pt x="6369568" y="1249096"/>
                  <a:pt x="6369568" y="1236471"/>
                </a:cubicBezTo>
                <a:cubicBezTo>
                  <a:pt x="6369568" y="1223846"/>
                  <a:pt x="6379803" y="1213611"/>
                  <a:pt x="6392428" y="1213611"/>
                </a:cubicBezTo>
                <a:close/>
                <a:moveTo>
                  <a:pt x="6205483" y="1213611"/>
                </a:moveTo>
                <a:cubicBezTo>
                  <a:pt x="6218108" y="1213611"/>
                  <a:pt x="6228343" y="1223846"/>
                  <a:pt x="6228343" y="1236471"/>
                </a:cubicBezTo>
                <a:cubicBezTo>
                  <a:pt x="6228343" y="1249096"/>
                  <a:pt x="6218108" y="1259331"/>
                  <a:pt x="6205483" y="1259331"/>
                </a:cubicBezTo>
                <a:cubicBezTo>
                  <a:pt x="6192858" y="1259331"/>
                  <a:pt x="6182623" y="1249096"/>
                  <a:pt x="6182623" y="1236471"/>
                </a:cubicBezTo>
                <a:cubicBezTo>
                  <a:pt x="6182623" y="1223846"/>
                  <a:pt x="6192858" y="1213611"/>
                  <a:pt x="6205483" y="1213611"/>
                </a:cubicBezTo>
                <a:close/>
                <a:moveTo>
                  <a:pt x="6018538" y="1213611"/>
                </a:moveTo>
                <a:cubicBezTo>
                  <a:pt x="6031163" y="1213611"/>
                  <a:pt x="6041398" y="1223846"/>
                  <a:pt x="6041398" y="1236471"/>
                </a:cubicBezTo>
                <a:cubicBezTo>
                  <a:pt x="6041398" y="1249096"/>
                  <a:pt x="6031163" y="1259331"/>
                  <a:pt x="6018538" y="1259331"/>
                </a:cubicBezTo>
                <a:cubicBezTo>
                  <a:pt x="6005913" y="1259331"/>
                  <a:pt x="5995678" y="1249096"/>
                  <a:pt x="5995678" y="1236471"/>
                </a:cubicBezTo>
                <a:cubicBezTo>
                  <a:pt x="5995678" y="1223846"/>
                  <a:pt x="6005913" y="1213611"/>
                  <a:pt x="6018538" y="1213611"/>
                </a:cubicBezTo>
                <a:close/>
                <a:moveTo>
                  <a:pt x="767374" y="1213611"/>
                </a:moveTo>
                <a:cubicBezTo>
                  <a:pt x="779999" y="1213611"/>
                  <a:pt x="790234" y="1223846"/>
                  <a:pt x="790234" y="1236471"/>
                </a:cubicBezTo>
                <a:cubicBezTo>
                  <a:pt x="790234" y="1249096"/>
                  <a:pt x="779999" y="1259331"/>
                  <a:pt x="767374" y="1259331"/>
                </a:cubicBezTo>
                <a:cubicBezTo>
                  <a:pt x="754749" y="1259331"/>
                  <a:pt x="744514" y="1249096"/>
                  <a:pt x="744514" y="1236471"/>
                </a:cubicBezTo>
                <a:cubicBezTo>
                  <a:pt x="744514" y="1223846"/>
                  <a:pt x="754749" y="1213611"/>
                  <a:pt x="767374" y="1213611"/>
                </a:cubicBezTo>
                <a:close/>
                <a:moveTo>
                  <a:pt x="580429" y="1213611"/>
                </a:moveTo>
                <a:cubicBezTo>
                  <a:pt x="593054" y="1213611"/>
                  <a:pt x="603289" y="1223846"/>
                  <a:pt x="603289" y="1236471"/>
                </a:cubicBezTo>
                <a:cubicBezTo>
                  <a:pt x="603289" y="1249096"/>
                  <a:pt x="593054" y="1259331"/>
                  <a:pt x="580429" y="1259331"/>
                </a:cubicBezTo>
                <a:cubicBezTo>
                  <a:pt x="567804" y="1259331"/>
                  <a:pt x="557569" y="1249096"/>
                  <a:pt x="557569" y="1236471"/>
                </a:cubicBezTo>
                <a:cubicBezTo>
                  <a:pt x="557569" y="1223846"/>
                  <a:pt x="567804" y="1213611"/>
                  <a:pt x="580429" y="1213611"/>
                </a:cubicBezTo>
                <a:close/>
                <a:moveTo>
                  <a:pt x="393484" y="1213611"/>
                </a:moveTo>
                <a:cubicBezTo>
                  <a:pt x="406109" y="1213611"/>
                  <a:pt x="416344" y="1223846"/>
                  <a:pt x="416344" y="1236471"/>
                </a:cubicBezTo>
                <a:cubicBezTo>
                  <a:pt x="416344" y="1249096"/>
                  <a:pt x="406109" y="1259331"/>
                  <a:pt x="393484" y="1259331"/>
                </a:cubicBezTo>
                <a:cubicBezTo>
                  <a:pt x="380859" y="1259331"/>
                  <a:pt x="370624" y="1249096"/>
                  <a:pt x="370624" y="1236471"/>
                </a:cubicBezTo>
                <a:cubicBezTo>
                  <a:pt x="370624" y="1223846"/>
                  <a:pt x="380859" y="1213611"/>
                  <a:pt x="393484" y="1213611"/>
                </a:cubicBezTo>
                <a:close/>
                <a:moveTo>
                  <a:pt x="410549" y="1049107"/>
                </a:moveTo>
                <a:lnTo>
                  <a:pt x="416344" y="1063098"/>
                </a:lnTo>
                <a:cubicBezTo>
                  <a:pt x="416344" y="1075723"/>
                  <a:pt x="406109" y="1085958"/>
                  <a:pt x="393484" y="1085958"/>
                </a:cubicBezTo>
                <a:cubicBezTo>
                  <a:pt x="387172" y="1085958"/>
                  <a:pt x="381457" y="1083399"/>
                  <a:pt x="377320" y="1079263"/>
                </a:cubicBezTo>
                <a:lnTo>
                  <a:pt x="376056" y="1076212"/>
                </a:lnTo>
                <a:close/>
                <a:moveTo>
                  <a:pt x="6392428" y="1040238"/>
                </a:moveTo>
                <a:cubicBezTo>
                  <a:pt x="6405053" y="1040238"/>
                  <a:pt x="6415288" y="1050473"/>
                  <a:pt x="6415288" y="1063098"/>
                </a:cubicBezTo>
                <a:cubicBezTo>
                  <a:pt x="6415288" y="1075723"/>
                  <a:pt x="6405053" y="1085958"/>
                  <a:pt x="6392428" y="1085958"/>
                </a:cubicBezTo>
                <a:cubicBezTo>
                  <a:pt x="6379803" y="1085958"/>
                  <a:pt x="6369568" y="1075723"/>
                  <a:pt x="6369568" y="1063098"/>
                </a:cubicBezTo>
                <a:cubicBezTo>
                  <a:pt x="6369568" y="1050473"/>
                  <a:pt x="6379803" y="1040238"/>
                  <a:pt x="6392428" y="1040238"/>
                </a:cubicBezTo>
                <a:close/>
                <a:moveTo>
                  <a:pt x="6205483" y="1040238"/>
                </a:moveTo>
                <a:cubicBezTo>
                  <a:pt x="6218108" y="1040238"/>
                  <a:pt x="6228343" y="1050473"/>
                  <a:pt x="6228343" y="1063098"/>
                </a:cubicBezTo>
                <a:cubicBezTo>
                  <a:pt x="6228343" y="1075723"/>
                  <a:pt x="6218108" y="1085958"/>
                  <a:pt x="6205483" y="1085958"/>
                </a:cubicBezTo>
                <a:cubicBezTo>
                  <a:pt x="6192858" y="1085958"/>
                  <a:pt x="6182623" y="1075723"/>
                  <a:pt x="6182623" y="1063098"/>
                </a:cubicBezTo>
                <a:cubicBezTo>
                  <a:pt x="6182623" y="1050473"/>
                  <a:pt x="6192858" y="1040238"/>
                  <a:pt x="6205483" y="1040238"/>
                </a:cubicBezTo>
                <a:close/>
                <a:moveTo>
                  <a:pt x="6018538" y="1040238"/>
                </a:moveTo>
                <a:cubicBezTo>
                  <a:pt x="6031163" y="1040238"/>
                  <a:pt x="6041398" y="1050473"/>
                  <a:pt x="6041398" y="1063098"/>
                </a:cubicBezTo>
                <a:cubicBezTo>
                  <a:pt x="6041398" y="1075723"/>
                  <a:pt x="6031163" y="1085958"/>
                  <a:pt x="6018538" y="1085958"/>
                </a:cubicBezTo>
                <a:cubicBezTo>
                  <a:pt x="6005913" y="1085958"/>
                  <a:pt x="5995678" y="1075723"/>
                  <a:pt x="5995678" y="1063098"/>
                </a:cubicBezTo>
                <a:cubicBezTo>
                  <a:pt x="5995678" y="1050473"/>
                  <a:pt x="6005913" y="1040238"/>
                  <a:pt x="6018538" y="1040238"/>
                </a:cubicBezTo>
                <a:close/>
                <a:moveTo>
                  <a:pt x="5831593" y="1040238"/>
                </a:moveTo>
                <a:cubicBezTo>
                  <a:pt x="5844218" y="1040238"/>
                  <a:pt x="5854453" y="1050473"/>
                  <a:pt x="5854453" y="1063098"/>
                </a:cubicBezTo>
                <a:cubicBezTo>
                  <a:pt x="5854453" y="1075723"/>
                  <a:pt x="5844218" y="1085958"/>
                  <a:pt x="5831593" y="1085958"/>
                </a:cubicBezTo>
                <a:cubicBezTo>
                  <a:pt x="5818968" y="1085958"/>
                  <a:pt x="5808733" y="1075723"/>
                  <a:pt x="5808733" y="1063098"/>
                </a:cubicBezTo>
                <a:cubicBezTo>
                  <a:pt x="5808733" y="1050473"/>
                  <a:pt x="5818968" y="1040238"/>
                  <a:pt x="5831593" y="1040238"/>
                </a:cubicBezTo>
                <a:close/>
                <a:moveTo>
                  <a:pt x="5644648" y="1040238"/>
                </a:moveTo>
                <a:cubicBezTo>
                  <a:pt x="5657273" y="1040238"/>
                  <a:pt x="5667508" y="1050473"/>
                  <a:pt x="5667508" y="1063098"/>
                </a:cubicBezTo>
                <a:lnTo>
                  <a:pt x="5666177" y="1066311"/>
                </a:lnTo>
                <a:lnTo>
                  <a:pt x="5632481" y="1045278"/>
                </a:lnTo>
                <a:close/>
                <a:moveTo>
                  <a:pt x="1141264" y="1040238"/>
                </a:moveTo>
                <a:cubicBezTo>
                  <a:pt x="1153889" y="1040238"/>
                  <a:pt x="1164124" y="1050473"/>
                  <a:pt x="1164124" y="1063098"/>
                </a:cubicBezTo>
                <a:cubicBezTo>
                  <a:pt x="1164124" y="1075723"/>
                  <a:pt x="1153889" y="1085958"/>
                  <a:pt x="1141264" y="1085958"/>
                </a:cubicBezTo>
                <a:cubicBezTo>
                  <a:pt x="1128639" y="1085958"/>
                  <a:pt x="1118404" y="1075723"/>
                  <a:pt x="1118404" y="1063098"/>
                </a:cubicBezTo>
                <a:cubicBezTo>
                  <a:pt x="1118404" y="1050473"/>
                  <a:pt x="1128639" y="1040238"/>
                  <a:pt x="1141264" y="1040238"/>
                </a:cubicBezTo>
                <a:close/>
                <a:moveTo>
                  <a:pt x="954319" y="1040238"/>
                </a:moveTo>
                <a:cubicBezTo>
                  <a:pt x="966944" y="1040238"/>
                  <a:pt x="977179" y="1050473"/>
                  <a:pt x="977179" y="1063098"/>
                </a:cubicBezTo>
                <a:cubicBezTo>
                  <a:pt x="977179" y="1075723"/>
                  <a:pt x="966944" y="1085958"/>
                  <a:pt x="954319" y="1085958"/>
                </a:cubicBezTo>
                <a:cubicBezTo>
                  <a:pt x="941694" y="1085958"/>
                  <a:pt x="931459" y="1075723"/>
                  <a:pt x="931459" y="1063098"/>
                </a:cubicBezTo>
                <a:cubicBezTo>
                  <a:pt x="931459" y="1050473"/>
                  <a:pt x="941694" y="1040238"/>
                  <a:pt x="954319" y="1040238"/>
                </a:cubicBezTo>
                <a:close/>
                <a:moveTo>
                  <a:pt x="767374" y="1040238"/>
                </a:moveTo>
                <a:cubicBezTo>
                  <a:pt x="779999" y="1040238"/>
                  <a:pt x="790234" y="1050473"/>
                  <a:pt x="790234" y="1063098"/>
                </a:cubicBezTo>
                <a:cubicBezTo>
                  <a:pt x="790234" y="1075723"/>
                  <a:pt x="779999" y="1085958"/>
                  <a:pt x="767374" y="1085958"/>
                </a:cubicBezTo>
                <a:cubicBezTo>
                  <a:pt x="754749" y="1085958"/>
                  <a:pt x="744514" y="1075723"/>
                  <a:pt x="744514" y="1063098"/>
                </a:cubicBezTo>
                <a:cubicBezTo>
                  <a:pt x="744514" y="1050473"/>
                  <a:pt x="754749" y="1040238"/>
                  <a:pt x="767374" y="1040238"/>
                </a:cubicBezTo>
                <a:close/>
                <a:moveTo>
                  <a:pt x="580429" y="1040238"/>
                </a:moveTo>
                <a:cubicBezTo>
                  <a:pt x="593054" y="1040238"/>
                  <a:pt x="603289" y="1050473"/>
                  <a:pt x="603289" y="1063098"/>
                </a:cubicBezTo>
                <a:cubicBezTo>
                  <a:pt x="603289" y="1075723"/>
                  <a:pt x="593054" y="1085958"/>
                  <a:pt x="580429" y="1085958"/>
                </a:cubicBezTo>
                <a:cubicBezTo>
                  <a:pt x="567804" y="1085958"/>
                  <a:pt x="557569" y="1075723"/>
                  <a:pt x="557569" y="1063098"/>
                </a:cubicBezTo>
                <a:cubicBezTo>
                  <a:pt x="557569" y="1050473"/>
                  <a:pt x="567804" y="1040238"/>
                  <a:pt x="580429" y="1040238"/>
                </a:cubicBezTo>
                <a:close/>
                <a:moveTo>
                  <a:pt x="6202585" y="868066"/>
                </a:moveTo>
                <a:lnTo>
                  <a:pt x="6226380" y="884987"/>
                </a:lnTo>
                <a:lnTo>
                  <a:pt x="6228343" y="889725"/>
                </a:lnTo>
                <a:cubicBezTo>
                  <a:pt x="6228343" y="902350"/>
                  <a:pt x="6218108" y="912585"/>
                  <a:pt x="6205483" y="912585"/>
                </a:cubicBezTo>
                <a:cubicBezTo>
                  <a:pt x="6192858" y="912585"/>
                  <a:pt x="6182623" y="902350"/>
                  <a:pt x="6182623" y="889725"/>
                </a:cubicBezTo>
                <a:cubicBezTo>
                  <a:pt x="6182623" y="883413"/>
                  <a:pt x="6185182" y="877698"/>
                  <a:pt x="6189319" y="873561"/>
                </a:cubicBezTo>
                <a:close/>
                <a:moveTo>
                  <a:pt x="6018538" y="866865"/>
                </a:moveTo>
                <a:cubicBezTo>
                  <a:pt x="6031163" y="866865"/>
                  <a:pt x="6041398" y="877100"/>
                  <a:pt x="6041398" y="889725"/>
                </a:cubicBezTo>
                <a:cubicBezTo>
                  <a:pt x="6041398" y="902350"/>
                  <a:pt x="6031163" y="912585"/>
                  <a:pt x="6018538" y="912585"/>
                </a:cubicBezTo>
                <a:cubicBezTo>
                  <a:pt x="6005913" y="912585"/>
                  <a:pt x="5995678" y="902350"/>
                  <a:pt x="5995678" y="889725"/>
                </a:cubicBezTo>
                <a:cubicBezTo>
                  <a:pt x="5995678" y="877100"/>
                  <a:pt x="6005913" y="866865"/>
                  <a:pt x="6018538" y="866865"/>
                </a:cubicBezTo>
                <a:close/>
                <a:moveTo>
                  <a:pt x="5831593" y="866865"/>
                </a:moveTo>
                <a:cubicBezTo>
                  <a:pt x="5844218" y="866865"/>
                  <a:pt x="5854453" y="877100"/>
                  <a:pt x="5854453" y="889725"/>
                </a:cubicBezTo>
                <a:cubicBezTo>
                  <a:pt x="5854453" y="902350"/>
                  <a:pt x="5844218" y="912585"/>
                  <a:pt x="5831593" y="912585"/>
                </a:cubicBezTo>
                <a:cubicBezTo>
                  <a:pt x="5818968" y="912585"/>
                  <a:pt x="5808733" y="902350"/>
                  <a:pt x="5808733" y="889725"/>
                </a:cubicBezTo>
                <a:cubicBezTo>
                  <a:pt x="5808733" y="877100"/>
                  <a:pt x="5818968" y="866865"/>
                  <a:pt x="5831593" y="866865"/>
                </a:cubicBezTo>
                <a:close/>
                <a:moveTo>
                  <a:pt x="5644648" y="866865"/>
                </a:moveTo>
                <a:cubicBezTo>
                  <a:pt x="5657273" y="866865"/>
                  <a:pt x="5667508" y="877100"/>
                  <a:pt x="5667508" y="889725"/>
                </a:cubicBezTo>
                <a:cubicBezTo>
                  <a:pt x="5667508" y="902350"/>
                  <a:pt x="5657273" y="912585"/>
                  <a:pt x="5644648" y="912585"/>
                </a:cubicBezTo>
                <a:cubicBezTo>
                  <a:pt x="5632023" y="912585"/>
                  <a:pt x="5621788" y="902350"/>
                  <a:pt x="5621788" y="889725"/>
                </a:cubicBezTo>
                <a:cubicBezTo>
                  <a:pt x="5621788" y="877100"/>
                  <a:pt x="5632023" y="866865"/>
                  <a:pt x="5644648" y="866865"/>
                </a:cubicBezTo>
                <a:close/>
                <a:moveTo>
                  <a:pt x="5457703" y="866865"/>
                </a:moveTo>
                <a:cubicBezTo>
                  <a:pt x="5470328" y="866865"/>
                  <a:pt x="5480563" y="877100"/>
                  <a:pt x="5480563" y="889725"/>
                </a:cubicBezTo>
                <a:cubicBezTo>
                  <a:pt x="5480563" y="902350"/>
                  <a:pt x="5470328" y="912585"/>
                  <a:pt x="5457703" y="912585"/>
                </a:cubicBezTo>
                <a:cubicBezTo>
                  <a:pt x="5445078" y="912585"/>
                  <a:pt x="5434843" y="902350"/>
                  <a:pt x="5434843" y="889725"/>
                </a:cubicBezTo>
                <a:cubicBezTo>
                  <a:pt x="5434843" y="877100"/>
                  <a:pt x="5445078" y="866865"/>
                  <a:pt x="5457703" y="866865"/>
                </a:cubicBezTo>
                <a:close/>
                <a:moveTo>
                  <a:pt x="1515154" y="866865"/>
                </a:moveTo>
                <a:cubicBezTo>
                  <a:pt x="1521467" y="866865"/>
                  <a:pt x="1527182" y="869424"/>
                  <a:pt x="1531319" y="873561"/>
                </a:cubicBezTo>
                <a:lnTo>
                  <a:pt x="1534707" y="881740"/>
                </a:lnTo>
                <a:lnTo>
                  <a:pt x="1510999" y="892109"/>
                </a:lnTo>
                <a:lnTo>
                  <a:pt x="1496459" y="899780"/>
                </a:lnTo>
                <a:lnTo>
                  <a:pt x="1492294" y="889725"/>
                </a:lnTo>
                <a:cubicBezTo>
                  <a:pt x="1492294" y="877100"/>
                  <a:pt x="1502529" y="866865"/>
                  <a:pt x="1515154" y="866865"/>
                </a:cubicBezTo>
                <a:close/>
                <a:moveTo>
                  <a:pt x="1328209" y="866865"/>
                </a:moveTo>
                <a:cubicBezTo>
                  <a:pt x="1340834" y="866865"/>
                  <a:pt x="1351069" y="877100"/>
                  <a:pt x="1351069" y="889725"/>
                </a:cubicBezTo>
                <a:cubicBezTo>
                  <a:pt x="1351069" y="902350"/>
                  <a:pt x="1340834" y="912585"/>
                  <a:pt x="1328209" y="912585"/>
                </a:cubicBezTo>
                <a:cubicBezTo>
                  <a:pt x="1315584" y="912585"/>
                  <a:pt x="1305349" y="902350"/>
                  <a:pt x="1305349" y="889725"/>
                </a:cubicBezTo>
                <a:cubicBezTo>
                  <a:pt x="1305349" y="877100"/>
                  <a:pt x="1315584" y="866865"/>
                  <a:pt x="1328209" y="866865"/>
                </a:cubicBezTo>
                <a:close/>
                <a:moveTo>
                  <a:pt x="1141264" y="866865"/>
                </a:moveTo>
                <a:cubicBezTo>
                  <a:pt x="1153889" y="866865"/>
                  <a:pt x="1164124" y="877100"/>
                  <a:pt x="1164124" y="889725"/>
                </a:cubicBezTo>
                <a:cubicBezTo>
                  <a:pt x="1164124" y="902350"/>
                  <a:pt x="1153889" y="912585"/>
                  <a:pt x="1141264" y="912585"/>
                </a:cubicBezTo>
                <a:cubicBezTo>
                  <a:pt x="1128639" y="912585"/>
                  <a:pt x="1118404" y="902350"/>
                  <a:pt x="1118404" y="889725"/>
                </a:cubicBezTo>
                <a:cubicBezTo>
                  <a:pt x="1118404" y="877100"/>
                  <a:pt x="1128639" y="866865"/>
                  <a:pt x="1141264" y="866865"/>
                </a:cubicBezTo>
                <a:close/>
                <a:moveTo>
                  <a:pt x="954319" y="866865"/>
                </a:moveTo>
                <a:cubicBezTo>
                  <a:pt x="966944" y="866865"/>
                  <a:pt x="977179" y="877100"/>
                  <a:pt x="977179" y="889725"/>
                </a:cubicBezTo>
                <a:cubicBezTo>
                  <a:pt x="977179" y="902350"/>
                  <a:pt x="966944" y="912585"/>
                  <a:pt x="954319" y="912585"/>
                </a:cubicBezTo>
                <a:cubicBezTo>
                  <a:pt x="941694" y="912585"/>
                  <a:pt x="931459" y="902350"/>
                  <a:pt x="931459" y="889725"/>
                </a:cubicBezTo>
                <a:cubicBezTo>
                  <a:pt x="931459" y="877100"/>
                  <a:pt x="941694" y="866865"/>
                  <a:pt x="954319" y="866865"/>
                </a:cubicBezTo>
                <a:close/>
                <a:moveTo>
                  <a:pt x="767374" y="866865"/>
                </a:moveTo>
                <a:cubicBezTo>
                  <a:pt x="779999" y="866865"/>
                  <a:pt x="790234" y="877100"/>
                  <a:pt x="790234" y="889725"/>
                </a:cubicBezTo>
                <a:cubicBezTo>
                  <a:pt x="790234" y="902350"/>
                  <a:pt x="779999" y="912585"/>
                  <a:pt x="767374" y="912585"/>
                </a:cubicBezTo>
                <a:cubicBezTo>
                  <a:pt x="754749" y="912585"/>
                  <a:pt x="744514" y="902350"/>
                  <a:pt x="744514" y="889725"/>
                </a:cubicBezTo>
                <a:cubicBezTo>
                  <a:pt x="744514" y="877100"/>
                  <a:pt x="754749" y="866865"/>
                  <a:pt x="767374" y="866865"/>
                </a:cubicBezTo>
                <a:close/>
                <a:moveTo>
                  <a:pt x="5831593" y="693492"/>
                </a:moveTo>
                <a:cubicBezTo>
                  <a:pt x="5844218" y="693492"/>
                  <a:pt x="5854453" y="703727"/>
                  <a:pt x="5854453" y="716352"/>
                </a:cubicBezTo>
                <a:cubicBezTo>
                  <a:pt x="5854453" y="728977"/>
                  <a:pt x="5844218" y="739212"/>
                  <a:pt x="5831593" y="739212"/>
                </a:cubicBezTo>
                <a:cubicBezTo>
                  <a:pt x="5818968" y="739212"/>
                  <a:pt x="5808733" y="728977"/>
                  <a:pt x="5808733" y="716352"/>
                </a:cubicBezTo>
                <a:cubicBezTo>
                  <a:pt x="5808733" y="703727"/>
                  <a:pt x="5818968" y="693492"/>
                  <a:pt x="5831593" y="693492"/>
                </a:cubicBezTo>
                <a:close/>
                <a:moveTo>
                  <a:pt x="5644648" y="693492"/>
                </a:moveTo>
                <a:cubicBezTo>
                  <a:pt x="5657273" y="693492"/>
                  <a:pt x="5667508" y="703727"/>
                  <a:pt x="5667508" y="716352"/>
                </a:cubicBezTo>
                <a:cubicBezTo>
                  <a:pt x="5667508" y="728977"/>
                  <a:pt x="5657273" y="739212"/>
                  <a:pt x="5644648" y="739212"/>
                </a:cubicBezTo>
                <a:cubicBezTo>
                  <a:pt x="5632023" y="739212"/>
                  <a:pt x="5621788" y="728977"/>
                  <a:pt x="5621788" y="716352"/>
                </a:cubicBezTo>
                <a:cubicBezTo>
                  <a:pt x="5621788" y="703727"/>
                  <a:pt x="5632023" y="693492"/>
                  <a:pt x="5644648" y="693492"/>
                </a:cubicBezTo>
                <a:close/>
                <a:moveTo>
                  <a:pt x="5457703" y="693492"/>
                </a:moveTo>
                <a:cubicBezTo>
                  <a:pt x="5470328" y="693492"/>
                  <a:pt x="5480563" y="703727"/>
                  <a:pt x="5480563" y="716352"/>
                </a:cubicBezTo>
                <a:cubicBezTo>
                  <a:pt x="5480563" y="728977"/>
                  <a:pt x="5470328" y="739212"/>
                  <a:pt x="5457703" y="739212"/>
                </a:cubicBezTo>
                <a:cubicBezTo>
                  <a:pt x="5445078" y="739212"/>
                  <a:pt x="5434843" y="728977"/>
                  <a:pt x="5434843" y="716352"/>
                </a:cubicBezTo>
                <a:cubicBezTo>
                  <a:pt x="5434843" y="703727"/>
                  <a:pt x="5445078" y="693492"/>
                  <a:pt x="5457703" y="693492"/>
                </a:cubicBezTo>
                <a:close/>
                <a:moveTo>
                  <a:pt x="5270758" y="693492"/>
                </a:moveTo>
                <a:cubicBezTo>
                  <a:pt x="5283383" y="693492"/>
                  <a:pt x="5293618" y="703727"/>
                  <a:pt x="5293618" y="716352"/>
                </a:cubicBezTo>
                <a:cubicBezTo>
                  <a:pt x="5293618" y="728977"/>
                  <a:pt x="5283383" y="739212"/>
                  <a:pt x="5270758" y="739212"/>
                </a:cubicBezTo>
                <a:cubicBezTo>
                  <a:pt x="5258133" y="739212"/>
                  <a:pt x="5247898" y="728977"/>
                  <a:pt x="5247898" y="716352"/>
                </a:cubicBezTo>
                <a:cubicBezTo>
                  <a:pt x="5247898" y="703727"/>
                  <a:pt x="5258133" y="693492"/>
                  <a:pt x="5270758" y="693492"/>
                </a:cubicBezTo>
                <a:close/>
                <a:moveTo>
                  <a:pt x="5083813" y="693492"/>
                </a:moveTo>
                <a:cubicBezTo>
                  <a:pt x="5096438" y="693492"/>
                  <a:pt x="5106673" y="703727"/>
                  <a:pt x="5106673" y="716352"/>
                </a:cubicBezTo>
                <a:cubicBezTo>
                  <a:pt x="5106673" y="728977"/>
                  <a:pt x="5096438" y="739212"/>
                  <a:pt x="5083813" y="739212"/>
                </a:cubicBezTo>
                <a:cubicBezTo>
                  <a:pt x="5071188" y="739212"/>
                  <a:pt x="5060953" y="728977"/>
                  <a:pt x="5060953" y="716352"/>
                </a:cubicBezTo>
                <a:cubicBezTo>
                  <a:pt x="5060953" y="703727"/>
                  <a:pt x="5071188" y="693492"/>
                  <a:pt x="5083813" y="693492"/>
                </a:cubicBezTo>
                <a:close/>
                <a:moveTo>
                  <a:pt x="4896868" y="693492"/>
                </a:moveTo>
                <a:cubicBezTo>
                  <a:pt x="4909493" y="693492"/>
                  <a:pt x="4919728" y="703727"/>
                  <a:pt x="4919728" y="716352"/>
                </a:cubicBezTo>
                <a:lnTo>
                  <a:pt x="4919203" y="717621"/>
                </a:lnTo>
                <a:lnTo>
                  <a:pt x="4879303" y="703570"/>
                </a:lnTo>
                <a:lnTo>
                  <a:pt x="4880704" y="700188"/>
                </a:lnTo>
                <a:cubicBezTo>
                  <a:pt x="4884841" y="696051"/>
                  <a:pt x="4890556" y="693492"/>
                  <a:pt x="4896868" y="693492"/>
                </a:cubicBezTo>
                <a:close/>
                <a:moveTo>
                  <a:pt x="1889044" y="693492"/>
                </a:moveTo>
                <a:cubicBezTo>
                  <a:pt x="1901669" y="693492"/>
                  <a:pt x="1911904" y="703727"/>
                  <a:pt x="1911904" y="716352"/>
                </a:cubicBezTo>
                <a:lnTo>
                  <a:pt x="1907353" y="727340"/>
                </a:lnTo>
                <a:lnTo>
                  <a:pt x="1881966" y="736280"/>
                </a:lnTo>
                <a:lnTo>
                  <a:pt x="1872880" y="732517"/>
                </a:lnTo>
                <a:cubicBezTo>
                  <a:pt x="1868743" y="728380"/>
                  <a:pt x="1866184" y="722665"/>
                  <a:pt x="1866184" y="716352"/>
                </a:cubicBezTo>
                <a:cubicBezTo>
                  <a:pt x="1866184" y="703727"/>
                  <a:pt x="1876419" y="693492"/>
                  <a:pt x="1889044" y="693492"/>
                </a:cubicBezTo>
                <a:close/>
                <a:moveTo>
                  <a:pt x="1702099" y="693492"/>
                </a:moveTo>
                <a:cubicBezTo>
                  <a:pt x="1714724" y="693492"/>
                  <a:pt x="1724959" y="703727"/>
                  <a:pt x="1724959" y="716352"/>
                </a:cubicBezTo>
                <a:cubicBezTo>
                  <a:pt x="1724959" y="728977"/>
                  <a:pt x="1714724" y="739212"/>
                  <a:pt x="1702099" y="739212"/>
                </a:cubicBezTo>
                <a:cubicBezTo>
                  <a:pt x="1689474" y="739212"/>
                  <a:pt x="1679239" y="728977"/>
                  <a:pt x="1679239" y="716352"/>
                </a:cubicBezTo>
                <a:cubicBezTo>
                  <a:pt x="1679239" y="703727"/>
                  <a:pt x="1689474" y="693492"/>
                  <a:pt x="1702099" y="693492"/>
                </a:cubicBezTo>
                <a:close/>
                <a:moveTo>
                  <a:pt x="1515154" y="693492"/>
                </a:moveTo>
                <a:cubicBezTo>
                  <a:pt x="1527779" y="693492"/>
                  <a:pt x="1538014" y="703727"/>
                  <a:pt x="1538014" y="716352"/>
                </a:cubicBezTo>
                <a:cubicBezTo>
                  <a:pt x="1538014" y="728977"/>
                  <a:pt x="1527779" y="739212"/>
                  <a:pt x="1515154" y="739212"/>
                </a:cubicBezTo>
                <a:cubicBezTo>
                  <a:pt x="1502529" y="739212"/>
                  <a:pt x="1492294" y="728977"/>
                  <a:pt x="1492294" y="716352"/>
                </a:cubicBezTo>
                <a:cubicBezTo>
                  <a:pt x="1492294" y="703727"/>
                  <a:pt x="1502529" y="693492"/>
                  <a:pt x="1515154" y="693492"/>
                </a:cubicBezTo>
                <a:close/>
                <a:moveTo>
                  <a:pt x="1328209" y="693492"/>
                </a:moveTo>
                <a:cubicBezTo>
                  <a:pt x="1340834" y="693492"/>
                  <a:pt x="1351069" y="703727"/>
                  <a:pt x="1351069" y="716352"/>
                </a:cubicBezTo>
                <a:cubicBezTo>
                  <a:pt x="1351069" y="728977"/>
                  <a:pt x="1340834" y="739212"/>
                  <a:pt x="1328209" y="739212"/>
                </a:cubicBezTo>
                <a:cubicBezTo>
                  <a:pt x="1315584" y="739212"/>
                  <a:pt x="1305349" y="728977"/>
                  <a:pt x="1305349" y="716352"/>
                </a:cubicBezTo>
                <a:cubicBezTo>
                  <a:pt x="1305349" y="703727"/>
                  <a:pt x="1315584" y="693492"/>
                  <a:pt x="1328209" y="693492"/>
                </a:cubicBezTo>
                <a:close/>
                <a:moveTo>
                  <a:pt x="1141264" y="693492"/>
                </a:moveTo>
                <a:cubicBezTo>
                  <a:pt x="1153889" y="693492"/>
                  <a:pt x="1164124" y="703727"/>
                  <a:pt x="1164124" y="716352"/>
                </a:cubicBezTo>
                <a:cubicBezTo>
                  <a:pt x="1164124" y="728977"/>
                  <a:pt x="1153889" y="739212"/>
                  <a:pt x="1141264" y="739212"/>
                </a:cubicBezTo>
                <a:cubicBezTo>
                  <a:pt x="1128639" y="739212"/>
                  <a:pt x="1118404" y="728977"/>
                  <a:pt x="1118404" y="716352"/>
                </a:cubicBezTo>
                <a:cubicBezTo>
                  <a:pt x="1118404" y="703727"/>
                  <a:pt x="1128639" y="693492"/>
                  <a:pt x="1141264" y="693492"/>
                </a:cubicBezTo>
                <a:close/>
                <a:moveTo>
                  <a:pt x="954319" y="693492"/>
                </a:moveTo>
                <a:cubicBezTo>
                  <a:pt x="966944" y="693492"/>
                  <a:pt x="977179" y="703727"/>
                  <a:pt x="977179" y="716352"/>
                </a:cubicBezTo>
                <a:cubicBezTo>
                  <a:pt x="977179" y="728977"/>
                  <a:pt x="966944" y="739212"/>
                  <a:pt x="954319" y="739212"/>
                </a:cubicBezTo>
                <a:cubicBezTo>
                  <a:pt x="941694" y="739212"/>
                  <a:pt x="931459" y="728977"/>
                  <a:pt x="931459" y="716352"/>
                </a:cubicBezTo>
                <a:cubicBezTo>
                  <a:pt x="931459" y="703727"/>
                  <a:pt x="941694" y="693492"/>
                  <a:pt x="954319" y="693492"/>
                </a:cubicBezTo>
                <a:close/>
                <a:moveTo>
                  <a:pt x="1159252" y="554743"/>
                </a:moveTo>
                <a:lnTo>
                  <a:pt x="1157429" y="559144"/>
                </a:lnTo>
                <a:cubicBezTo>
                  <a:pt x="1153292" y="563280"/>
                  <a:pt x="1147577" y="565839"/>
                  <a:pt x="1141264" y="565839"/>
                </a:cubicBezTo>
                <a:lnTo>
                  <a:pt x="1139231" y="564997"/>
                </a:lnTo>
                <a:close/>
                <a:moveTo>
                  <a:pt x="5635060" y="524091"/>
                </a:moveTo>
                <a:lnTo>
                  <a:pt x="5666315" y="540099"/>
                </a:lnTo>
                <a:lnTo>
                  <a:pt x="5667508" y="542979"/>
                </a:lnTo>
                <a:cubicBezTo>
                  <a:pt x="5667508" y="555604"/>
                  <a:pt x="5657273" y="565839"/>
                  <a:pt x="5644648" y="565839"/>
                </a:cubicBezTo>
                <a:cubicBezTo>
                  <a:pt x="5632023" y="565839"/>
                  <a:pt x="5621788" y="555604"/>
                  <a:pt x="5621788" y="542979"/>
                </a:cubicBezTo>
                <a:cubicBezTo>
                  <a:pt x="5621788" y="536667"/>
                  <a:pt x="5624347" y="530952"/>
                  <a:pt x="5628484" y="526815"/>
                </a:cubicBezTo>
                <a:close/>
                <a:moveTo>
                  <a:pt x="5457703" y="520119"/>
                </a:moveTo>
                <a:cubicBezTo>
                  <a:pt x="5470328" y="520119"/>
                  <a:pt x="5480563" y="530354"/>
                  <a:pt x="5480563" y="542979"/>
                </a:cubicBezTo>
                <a:cubicBezTo>
                  <a:pt x="5480563" y="555604"/>
                  <a:pt x="5470328" y="565839"/>
                  <a:pt x="5457703" y="565839"/>
                </a:cubicBezTo>
                <a:cubicBezTo>
                  <a:pt x="5445078" y="565839"/>
                  <a:pt x="5434843" y="555604"/>
                  <a:pt x="5434843" y="542979"/>
                </a:cubicBezTo>
                <a:cubicBezTo>
                  <a:pt x="5434843" y="530354"/>
                  <a:pt x="5445078" y="520119"/>
                  <a:pt x="5457703" y="520119"/>
                </a:cubicBezTo>
                <a:close/>
                <a:moveTo>
                  <a:pt x="5270758" y="520119"/>
                </a:moveTo>
                <a:cubicBezTo>
                  <a:pt x="5283383" y="520119"/>
                  <a:pt x="5293618" y="530354"/>
                  <a:pt x="5293618" y="542979"/>
                </a:cubicBezTo>
                <a:cubicBezTo>
                  <a:pt x="5293618" y="555604"/>
                  <a:pt x="5283383" y="565839"/>
                  <a:pt x="5270758" y="565839"/>
                </a:cubicBezTo>
                <a:cubicBezTo>
                  <a:pt x="5258133" y="565839"/>
                  <a:pt x="5247898" y="555604"/>
                  <a:pt x="5247898" y="542979"/>
                </a:cubicBezTo>
                <a:cubicBezTo>
                  <a:pt x="5247898" y="530354"/>
                  <a:pt x="5258133" y="520119"/>
                  <a:pt x="5270758" y="520119"/>
                </a:cubicBezTo>
                <a:close/>
                <a:moveTo>
                  <a:pt x="5083813" y="520119"/>
                </a:moveTo>
                <a:cubicBezTo>
                  <a:pt x="5096438" y="520119"/>
                  <a:pt x="5106673" y="530354"/>
                  <a:pt x="5106673" y="542979"/>
                </a:cubicBezTo>
                <a:cubicBezTo>
                  <a:pt x="5106673" y="555604"/>
                  <a:pt x="5096438" y="565839"/>
                  <a:pt x="5083813" y="565839"/>
                </a:cubicBezTo>
                <a:cubicBezTo>
                  <a:pt x="5071188" y="565839"/>
                  <a:pt x="5060953" y="555604"/>
                  <a:pt x="5060953" y="542979"/>
                </a:cubicBezTo>
                <a:cubicBezTo>
                  <a:pt x="5060953" y="530354"/>
                  <a:pt x="5071188" y="520119"/>
                  <a:pt x="5083813" y="520119"/>
                </a:cubicBezTo>
                <a:close/>
                <a:moveTo>
                  <a:pt x="4896868" y="520119"/>
                </a:moveTo>
                <a:cubicBezTo>
                  <a:pt x="4909493" y="520119"/>
                  <a:pt x="4919728" y="530354"/>
                  <a:pt x="4919728" y="542979"/>
                </a:cubicBezTo>
                <a:cubicBezTo>
                  <a:pt x="4919728" y="555604"/>
                  <a:pt x="4909493" y="565839"/>
                  <a:pt x="4896868" y="565839"/>
                </a:cubicBezTo>
                <a:cubicBezTo>
                  <a:pt x="4884243" y="565839"/>
                  <a:pt x="4874008" y="555604"/>
                  <a:pt x="4874008" y="542979"/>
                </a:cubicBezTo>
                <a:cubicBezTo>
                  <a:pt x="4874008" y="530354"/>
                  <a:pt x="4884243" y="520119"/>
                  <a:pt x="4896868" y="520119"/>
                </a:cubicBezTo>
                <a:close/>
                <a:moveTo>
                  <a:pt x="4709923" y="520119"/>
                </a:moveTo>
                <a:cubicBezTo>
                  <a:pt x="4722548" y="520119"/>
                  <a:pt x="4732783" y="530354"/>
                  <a:pt x="4732783" y="542979"/>
                </a:cubicBezTo>
                <a:cubicBezTo>
                  <a:pt x="4732783" y="555604"/>
                  <a:pt x="4722548" y="565839"/>
                  <a:pt x="4709923" y="565839"/>
                </a:cubicBezTo>
                <a:cubicBezTo>
                  <a:pt x="4697298" y="565839"/>
                  <a:pt x="4687063" y="555604"/>
                  <a:pt x="4687063" y="542979"/>
                </a:cubicBezTo>
                <a:cubicBezTo>
                  <a:pt x="4687063" y="530354"/>
                  <a:pt x="4697298" y="520119"/>
                  <a:pt x="4709923" y="520119"/>
                </a:cubicBezTo>
                <a:close/>
                <a:moveTo>
                  <a:pt x="4522978" y="520119"/>
                </a:moveTo>
                <a:cubicBezTo>
                  <a:pt x="4535603" y="520119"/>
                  <a:pt x="4545838" y="530354"/>
                  <a:pt x="4545838" y="542979"/>
                </a:cubicBezTo>
                <a:cubicBezTo>
                  <a:pt x="4545838" y="555604"/>
                  <a:pt x="4535603" y="565839"/>
                  <a:pt x="4522978" y="565839"/>
                </a:cubicBezTo>
                <a:cubicBezTo>
                  <a:pt x="4510353" y="565839"/>
                  <a:pt x="4500118" y="555604"/>
                  <a:pt x="4500118" y="542979"/>
                </a:cubicBezTo>
                <a:cubicBezTo>
                  <a:pt x="4500118" y="530354"/>
                  <a:pt x="4510353" y="520119"/>
                  <a:pt x="4522978" y="520119"/>
                </a:cubicBezTo>
                <a:close/>
                <a:moveTo>
                  <a:pt x="4336033" y="520119"/>
                </a:moveTo>
                <a:cubicBezTo>
                  <a:pt x="4348658" y="520119"/>
                  <a:pt x="4358893" y="530354"/>
                  <a:pt x="4358893" y="542979"/>
                </a:cubicBezTo>
                <a:lnTo>
                  <a:pt x="4353603" y="555752"/>
                </a:lnTo>
                <a:lnTo>
                  <a:pt x="4315436" y="548443"/>
                </a:lnTo>
                <a:lnTo>
                  <a:pt x="4313173" y="542979"/>
                </a:lnTo>
                <a:cubicBezTo>
                  <a:pt x="4313173" y="530354"/>
                  <a:pt x="4323408" y="520119"/>
                  <a:pt x="4336033" y="520119"/>
                </a:cubicBezTo>
                <a:close/>
                <a:moveTo>
                  <a:pt x="2636824" y="520119"/>
                </a:moveTo>
                <a:lnTo>
                  <a:pt x="2652567" y="526640"/>
                </a:lnTo>
                <a:lnTo>
                  <a:pt x="2617989" y="533262"/>
                </a:lnTo>
                <a:lnTo>
                  <a:pt x="2620660" y="526815"/>
                </a:lnTo>
                <a:cubicBezTo>
                  <a:pt x="2624797" y="522678"/>
                  <a:pt x="2630512" y="520119"/>
                  <a:pt x="2636824" y="520119"/>
                </a:cubicBezTo>
                <a:close/>
                <a:moveTo>
                  <a:pt x="2449879" y="520119"/>
                </a:moveTo>
                <a:cubicBezTo>
                  <a:pt x="2462504" y="520119"/>
                  <a:pt x="2472739" y="530354"/>
                  <a:pt x="2472739" y="542979"/>
                </a:cubicBezTo>
                <a:cubicBezTo>
                  <a:pt x="2472739" y="549292"/>
                  <a:pt x="2470181" y="555007"/>
                  <a:pt x="2466044" y="559144"/>
                </a:cubicBezTo>
                <a:lnTo>
                  <a:pt x="2451598" y="565127"/>
                </a:lnTo>
                <a:lnTo>
                  <a:pt x="2449247" y="565577"/>
                </a:lnTo>
                <a:lnTo>
                  <a:pt x="2433715" y="559144"/>
                </a:lnTo>
                <a:cubicBezTo>
                  <a:pt x="2429578" y="555007"/>
                  <a:pt x="2427019" y="549292"/>
                  <a:pt x="2427019" y="542979"/>
                </a:cubicBezTo>
                <a:cubicBezTo>
                  <a:pt x="2427019" y="530354"/>
                  <a:pt x="2437254" y="520119"/>
                  <a:pt x="2449879" y="520119"/>
                </a:cubicBezTo>
                <a:close/>
                <a:moveTo>
                  <a:pt x="2262934" y="520119"/>
                </a:moveTo>
                <a:cubicBezTo>
                  <a:pt x="2275559" y="520119"/>
                  <a:pt x="2285794" y="530354"/>
                  <a:pt x="2285794" y="542979"/>
                </a:cubicBezTo>
                <a:cubicBezTo>
                  <a:pt x="2285794" y="555604"/>
                  <a:pt x="2275559" y="565839"/>
                  <a:pt x="2262934" y="565839"/>
                </a:cubicBezTo>
                <a:cubicBezTo>
                  <a:pt x="2250309" y="565839"/>
                  <a:pt x="2240074" y="555604"/>
                  <a:pt x="2240074" y="542979"/>
                </a:cubicBezTo>
                <a:cubicBezTo>
                  <a:pt x="2240074" y="530354"/>
                  <a:pt x="2250309" y="520119"/>
                  <a:pt x="2262934" y="520119"/>
                </a:cubicBezTo>
                <a:close/>
                <a:moveTo>
                  <a:pt x="2075989" y="520119"/>
                </a:moveTo>
                <a:cubicBezTo>
                  <a:pt x="2088614" y="520119"/>
                  <a:pt x="2098849" y="530354"/>
                  <a:pt x="2098849" y="542979"/>
                </a:cubicBezTo>
                <a:cubicBezTo>
                  <a:pt x="2098849" y="555604"/>
                  <a:pt x="2088614" y="565839"/>
                  <a:pt x="2075989" y="565839"/>
                </a:cubicBezTo>
                <a:cubicBezTo>
                  <a:pt x="2063364" y="565839"/>
                  <a:pt x="2053129" y="555604"/>
                  <a:pt x="2053129" y="542979"/>
                </a:cubicBezTo>
                <a:cubicBezTo>
                  <a:pt x="2053129" y="530354"/>
                  <a:pt x="2063364" y="520119"/>
                  <a:pt x="2075989" y="520119"/>
                </a:cubicBezTo>
                <a:close/>
                <a:moveTo>
                  <a:pt x="1889044" y="520119"/>
                </a:moveTo>
                <a:cubicBezTo>
                  <a:pt x="1901669" y="520119"/>
                  <a:pt x="1911904" y="530354"/>
                  <a:pt x="1911904" y="542979"/>
                </a:cubicBezTo>
                <a:cubicBezTo>
                  <a:pt x="1911904" y="555604"/>
                  <a:pt x="1901669" y="565839"/>
                  <a:pt x="1889044" y="565839"/>
                </a:cubicBezTo>
                <a:cubicBezTo>
                  <a:pt x="1876419" y="565839"/>
                  <a:pt x="1866184" y="555604"/>
                  <a:pt x="1866184" y="542979"/>
                </a:cubicBezTo>
                <a:cubicBezTo>
                  <a:pt x="1866184" y="530354"/>
                  <a:pt x="1876419" y="520119"/>
                  <a:pt x="1889044" y="520119"/>
                </a:cubicBezTo>
                <a:close/>
                <a:moveTo>
                  <a:pt x="1702099" y="520119"/>
                </a:moveTo>
                <a:cubicBezTo>
                  <a:pt x="1714724" y="520119"/>
                  <a:pt x="1724959" y="530354"/>
                  <a:pt x="1724959" y="542979"/>
                </a:cubicBezTo>
                <a:cubicBezTo>
                  <a:pt x="1724959" y="555604"/>
                  <a:pt x="1714724" y="565839"/>
                  <a:pt x="1702099" y="565839"/>
                </a:cubicBezTo>
                <a:cubicBezTo>
                  <a:pt x="1689474" y="565839"/>
                  <a:pt x="1679239" y="555604"/>
                  <a:pt x="1679239" y="542979"/>
                </a:cubicBezTo>
                <a:cubicBezTo>
                  <a:pt x="1679239" y="530354"/>
                  <a:pt x="1689474" y="520119"/>
                  <a:pt x="1702099" y="520119"/>
                </a:cubicBezTo>
                <a:close/>
                <a:moveTo>
                  <a:pt x="1515154" y="520119"/>
                </a:moveTo>
                <a:cubicBezTo>
                  <a:pt x="1527779" y="520119"/>
                  <a:pt x="1538014" y="530354"/>
                  <a:pt x="1538014" y="542979"/>
                </a:cubicBezTo>
                <a:cubicBezTo>
                  <a:pt x="1538014" y="555604"/>
                  <a:pt x="1527779" y="565839"/>
                  <a:pt x="1515154" y="565839"/>
                </a:cubicBezTo>
                <a:cubicBezTo>
                  <a:pt x="1502529" y="565839"/>
                  <a:pt x="1492294" y="555604"/>
                  <a:pt x="1492294" y="542979"/>
                </a:cubicBezTo>
                <a:cubicBezTo>
                  <a:pt x="1492294" y="530354"/>
                  <a:pt x="1502529" y="520119"/>
                  <a:pt x="1515154" y="520119"/>
                </a:cubicBezTo>
                <a:close/>
                <a:moveTo>
                  <a:pt x="1328209" y="520119"/>
                </a:moveTo>
                <a:cubicBezTo>
                  <a:pt x="1340834" y="520119"/>
                  <a:pt x="1351069" y="530354"/>
                  <a:pt x="1351069" y="542979"/>
                </a:cubicBezTo>
                <a:cubicBezTo>
                  <a:pt x="1351069" y="555604"/>
                  <a:pt x="1340834" y="565839"/>
                  <a:pt x="1328209" y="565839"/>
                </a:cubicBezTo>
                <a:cubicBezTo>
                  <a:pt x="1315584" y="565839"/>
                  <a:pt x="1305349" y="555604"/>
                  <a:pt x="1305349" y="542979"/>
                </a:cubicBezTo>
                <a:cubicBezTo>
                  <a:pt x="1305349" y="530354"/>
                  <a:pt x="1315584" y="520119"/>
                  <a:pt x="1328209" y="520119"/>
                </a:cubicBezTo>
                <a:close/>
                <a:moveTo>
                  <a:pt x="1536305" y="373733"/>
                </a:moveTo>
                <a:lnTo>
                  <a:pt x="1531319" y="385771"/>
                </a:lnTo>
                <a:cubicBezTo>
                  <a:pt x="1527182" y="389908"/>
                  <a:pt x="1521467" y="392466"/>
                  <a:pt x="1515154" y="392466"/>
                </a:cubicBezTo>
                <a:lnTo>
                  <a:pt x="1504568" y="388081"/>
                </a:lnTo>
                <a:close/>
                <a:moveTo>
                  <a:pt x="5261225" y="350695"/>
                </a:moveTo>
                <a:lnTo>
                  <a:pt x="5290579" y="362269"/>
                </a:lnTo>
                <a:lnTo>
                  <a:pt x="5293618" y="369606"/>
                </a:lnTo>
                <a:cubicBezTo>
                  <a:pt x="5293618" y="382231"/>
                  <a:pt x="5283383" y="392466"/>
                  <a:pt x="5270758" y="392466"/>
                </a:cubicBezTo>
                <a:cubicBezTo>
                  <a:pt x="5258133" y="392466"/>
                  <a:pt x="5247898" y="382231"/>
                  <a:pt x="5247898" y="369606"/>
                </a:cubicBezTo>
                <a:cubicBezTo>
                  <a:pt x="5247898" y="363294"/>
                  <a:pt x="5250457" y="357579"/>
                  <a:pt x="5254594" y="353442"/>
                </a:cubicBezTo>
                <a:close/>
                <a:moveTo>
                  <a:pt x="5083813" y="346746"/>
                </a:moveTo>
                <a:cubicBezTo>
                  <a:pt x="5096438" y="346746"/>
                  <a:pt x="5106673" y="356981"/>
                  <a:pt x="5106673" y="369606"/>
                </a:cubicBezTo>
                <a:cubicBezTo>
                  <a:pt x="5106673" y="382231"/>
                  <a:pt x="5096438" y="392466"/>
                  <a:pt x="5083813" y="392466"/>
                </a:cubicBezTo>
                <a:cubicBezTo>
                  <a:pt x="5071188" y="392466"/>
                  <a:pt x="5060953" y="382231"/>
                  <a:pt x="5060953" y="369606"/>
                </a:cubicBezTo>
                <a:cubicBezTo>
                  <a:pt x="5060953" y="356981"/>
                  <a:pt x="5071188" y="346746"/>
                  <a:pt x="5083813" y="346746"/>
                </a:cubicBezTo>
                <a:close/>
                <a:moveTo>
                  <a:pt x="4896868" y="346746"/>
                </a:moveTo>
                <a:cubicBezTo>
                  <a:pt x="4909493" y="346746"/>
                  <a:pt x="4919728" y="356981"/>
                  <a:pt x="4919728" y="369606"/>
                </a:cubicBezTo>
                <a:cubicBezTo>
                  <a:pt x="4919728" y="382231"/>
                  <a:pt x="4909493" y="392466"/>
                  <a:pt x="4896868" y="392466"/>
                </a:cubicBezTo>
                <a:cubicBezTo>
                  <a:pt x="4884243" y="392466"/>
                  <a:pt x="4874008" y="382231"/>
                  <a:pt x="4874008" y="369606"/>
                </a:cubicBezTo>
                <a:cubicBezTo>
                  <a:pt x="4874008" y="356981"/>
                  <a:pt x="4884243" y="346746"/>
                  <a:pt x="4896868" y="346746"/>
                </a:cubicBezTo>
                <a:close/>
                <a:moveTo>
                  <a:pt x="4709923" y="346746"/>
                </a:moveTo>
                <a:cubicBezTo>
                  <a:pt x="4722548" y="346746"/>
                  <a:pt x="4732783" y="356981"/>
                  <a:pt x="4732783" y="369606"/>
                </a:cubicBezTo>
                <a:cubicBezTo>
                  <a:pt x="4732783" y="382231"/>
                  <a:pt x="4722548" y="392466"/>
                  <a:pt x="4709923" y="392466"/>
                </a:cubicBezTo>
                <a:cubicBezTo>
                  <a:pt x="4697298" y="392466"/>
                  <a:pt x="4687063" y="382231"/>
                  <a:pt x="4687063" y="369606"/>
                </a:cubicBezTo>
                <a:cubicBezTo>
                  <a:pt x="4687063" y="356981"/>
                  <a:pt x="4697298" y="346746"/>
                  <a:pt x="4709923" y="346746"/>
                </a:cubicBezTo>
                <a:close/>
                <a:moveTo>
                  <a:pt x="4522978" y="346746"/>
                </a:moveTo>
                <a:cubicBezTo>
                  <a:pt x="4535603" y="346746"/>
                  <a:pt x="4545838" y="356981"/>
                  <a:pt x="4545838" y="369606"/>
                </a:cubicBezTo>
                <a:cubicBezTo>
                  <a:pt x="4545838" y="382231"/>
                  <a:pt x="4535603" y="392466"/>
                  <a:pt x="4522978" y="392466"/>
                </a:cubicBezTo>
                <a:cubicBezTo>
                  <a:pt x="4510353" y="392466"/>
                  <a:pt x="4500118" y="382231"/>
                  <a:pt x="4500118" y="369606"/>
                </a:cubicBezTo>
                <a:cubicBezTo>
                  <a:pt x="4500118" y="356981"/>
                  <a:pt x="4510353" y="346746"/>
                  <a:pt x="4522978" y="346746"/>
                </a:cubicBezTo>
                <a:close/>
                <a:moveTo>
                  <a:pt x="4336033" y="346746"/>
                </a:moveTo>
                <a:cubicBezTo>
                  <a:pt x="4348658" y="346746"/>
                  <a:pt x="4358893" y="356981"/>
                  <a:pt x="4358893" y="369606"/>
                </a:cubicBezTo>
                <a:cubicBezTo>
                  <a:pt x="4358893" y="382231"/>
                  <a:pt x="4348658" y="392466"/>
                  <a:pt x="4336033" y="392466"/>
                </a:cubicBezTo>
                <a:cubicBezTo>
                  <a:pt x="4323408" y="392466"/>
                  <a:pt x="4313173" y="382231"/>
                  <a:pt x="4313173" y="369606"/>
                </a:cubicBezTo>
                <a:cubicBezTo>
                  <a:pt x="4313173" y="356981"/>
                  <a:pt x="4323408" y="346746"/>
                  <a:pt x="4336033" y="346746"/>
                </a:cubicBezTo>
                <a:close/>
                <a:moveTo>
                  <a:pt x="4132393" y="346746"/>
                </a:moveTo>
                <a:cubicBezTo>
                  <a:pt x="4145018" y="346746"/>
                  <a:pt x="4155253" y="356981"/>
                  <a:pt x="4155253" y="369606"/>
                </a:cubicBezTo>
                <a:cubicBezTo>
                  <a:pt x="4155253" y="382231"/>
                  <a:pt x="4145018" y="392466"/>
                  <a:pt x="4132393" y="392466"/>
                </a:cubicBezTo>
                <a:cubicBezTo>
                  <a:pt x="4119768" y="392466"/>
                  <a:pt x="4109533" y="382231"/>
                  <a:pt x="4109533" y="369606"/>
                </a:cubicBezTo>
                <a:cubicBezTo>
                  <a:pt x="4109533" y="356981"/>
                  <a:pt x="4119768" y="346746"/>
                  <a:pt x="4132393" y="346746"/>
                </a:cubicBezTo>
                <a:close/>
                <a:moveTo>
                  <a:pt x="3945439" y="346746"/>
                </a:moveTo>
                <a:cubicBezTo>
                  <a:pt x="3958064" y="346746"/>
                  <a:pt x="3968299" y="356981"/>
                  <a:pt x="3968299" y="369606"/>
                </a:cubicBezTo>
                <a:cubicBezTo>
                  <a:pt x="3968299" y="382231"/>
                  <a:pt x="3958064" y="392466"/>
                  <a:pt x="3945439" y="392466"/>
                </a:cubicBezTo>
                <a:cubicBezTo>
                  <a:pt x="3932814" y="392466"/>
                  <a:pt x="3922579" y="382231"/>
                  <a:pt x="3922579" y="369606"/>
                </a:cubicBezTo>
                <a:cubicBezTo>
                  <a:pt x="3922579" y="356981"/>
                  <a:pt x="3932814" y="346746"/>
                  <a:pt x="3945439" y="346746"/>
                </a:cubicBezTo>
                <a:close/>
                <a:moveTo>
                  <a:pt x="3758494" y="346746"/>
                </a:moveTo>
                <a:cubicBezTo>
                  <a:pt x="3771119" y="346746"/>
                  <a:pt x="3781354" y="356981"/>
                  <a:pt x="3781354" y="369606"/>
                </a:cubicBezTo>
                <a:cubicBezTo>
                  <a:pt x="3781354" y="382231"/>
                  <a:pt x="3771119" y="392466"/>
                  <a:pt x="3758494" y="392466"/>
                </a:cubicBezTo>
                <a:cubicBezTo>
                  <a:pt x="3745869" y="392466"/>
                  <a:pt x="3735634" y="382231"/>
                  <a:pt x="3735634" y="369606"/>
                </a:cubicBezTo>
                <a:cubicBezTo>
                  <a:pt x="3735634" y="356981"/>
                  <a:pt x="3745869" y="346746"/>
                  <a:pt x="3758494" y="346746"/>
                </a:cubicBezTo>
                <a:close/>
                <a:moveTo>
                  <a:pt x="3571549" y="346746"/>
                </a:moveTo>
                <a:cubicBezTo>
                  <a:pt x="3584174" y="346746"/>
                  <a:pt x="3594409" y="356981"/>
                  <a:pt x="3594409" y="369606"/>
                </a:cubicBezTo>
                <a:cubicBezTo>
                  <a:pt x="3594409" y="382231"/>
                  <a:pt x="3584174" y="392466"/>
                  <a:pt x="3571549" y="392466"/>
                </a:cubicBezTo>
                <a:cubicBezTo>
                  <a:pt x="3558924" y="392466"/>
                  <a:pt x="3548689" y="382231"/>
                  <a:pt x="3548689" y="369606"/>
                </a:cubicBezTo>
                <a:cubicBezTo>
                  <a:pt x="3548689" y="356981"/>
                  <a:pt x="3558924" y="346746"/>
                  <a:pt x="3571549" y="346746"/>
                </a:cubicBezTo>
                <a:close/>
                <a:moveTo>
                  <a:pt x="3384604" y="346746"/>
                </a:moveTo>
                <a:cubicBezTo>
                  <a:pt x="3397229" y="346746"/>
                  <a:pt x="3407464" y="356981"/>
                  <a:pt x="3407464" y="369606"/>
                </a:cubicBezTo>
                <a:cubicBezTo>
                  <a:pt x="3407464" y="382231"/>
                  <a:pt x="3397229" y="392466"/>
                  <a:pt x="3384604" y="392466"/>
                </a:cubicBezTo>
                <a:cubicBezTo>
                  <a:pt x="3371979" y="392466"/>
                  <a:pt x="3361744" y="382231"/>
                  <a:pt x="3361744" y="369606"/>
                </a:cubicBezTo>
                <a:cubicBezTo>
                  <a:pt x="3361744" y="356981"/>
                  <a:pt x="3371979" y="346746"/>
                  <a:pt x="3384604" y="346746"/>
                </a:cubicBezTo>
                <a:close/>
                <a:moveTo>
                  <a:pt x="3197659" y="346746"/>
                </a:moveTo>
                <a:cubicBezTo>
                  <a:pt x="3210284" y="346746"/>
                  <a:pt x="3220519" y="356981"/>
                  <a:pt x="3220519" y="369606"/>
                </a:cubicBezTo>
                <a:cubicBezTo>
                  <a:pt x="3220519" y="382231"/>
                  <a:pt x="3210284" y="392466"/>
                  <a:pt x="3197659" y="392466"/>
                </a:cubicBezTo>
                <a:cubicBezTo>
                  <a:pt x="3185034" y="392466"/>
                  <a:pt x="3174799" y="382231"/>
                  <a:pt x="3174799" y="369606"/>
                </a:cubicBezTo>
                <a:cubicBezTo>
                  <a:pt x="3174799" y="356981"/>
                  <a:pt x="3185034" y="346746"/>
                  <a:pt x="3197659" y="346746"/>
                </a:cubicBezTo>
                <a:close/>
                <a:moveTo>
                  <a:pt x="3010714" y="346746"/>
                </a:moveTo>
                <a:cubicBezTo>
                  <a:pt x="3023339" y="346746"/>
                  <a:pt x="3033574" y="356981"/>
                  <a:pt x="3033574" y="369606"/>
                </a:cubicBezTo>
                <a:cubicBezTo>
                  <a:pt x="3033574" y="382231"/>
                  <a:pt x="3023339" y="392466"/>
                  <a:pt x="3010714" y="392466"/>
                </a:cubicBezTo>
                <a:cubicBezTo>
                  <a:pt x="2998089" y="392466"/>
                  <a:pt x="2987854" y="382231"/>
                  <a:pt x="2987854" y="369606"/>
                </a:cubicBezTo>
                <a:cubicBezTo>
                  <a:pt x="2987854" y="356981"/>
                  <a:pt x="2998089" y="346746"/>
                  <a:pt x="3010714" y="346746"/>
                </a:cubicBezTo>
                <a:close/>
                <a:moveTo>
                  <a:pt x="2823769" y="346746"/>
                </a:moveTo>
                <a:cubicBezTo>
                  <a:pt x="2836394" y="346746"/>
                  <a:pt x="2846629" y="356981"/>
                  <a:pt x="2846629" y="369606"/>
                </a:cubicBezTo>
                <a:cubicBezTo>
                  <a:pt x="2846629" y="382231"/>
                  <a:pt x="2836394" y="392466"/>
                  <a:pt x="2823769" y="392466"/>
                </a:cubicBezTo>
                <a:cubicBezTo>
                  <a:pt x="2811144" y="392466"/>
                  <a:pt x="2800909" y="382231"/>
                  <a:pt x="2800909" y="369606"/>
                </a:cubicBezTo>
                <a:cubicBezTo>
                  <a:pt x="2800909" y="356981"/>
                  <a:pt x="2811144" y="346746"/>
                  <a:pt x="2823769" y="346746"/>
                </a:cubicBezTo>
                <a:close/>
                <a:moveTo>
                  <a:pt x="2636824" y="346746"/>
                </a:moveTo>
                <a:cubicBezTo>
                  <a:pt x="2649449" y="346746"/>
                  <a:pt x="2659684" y="356981"/>
                  <a:pt x="2659684" y="369606"/>
                </a:cubicBezTo>
                <a:cubicBezTo>
                  <a:pt x="2659684" y="382231"/>
                  <a:pt x="2649449" y="392466"/>
                  <a:pt x="2636824" y="392466"/>
                </a:cubicBezTo>
                <a:cubicBezTo>
                  <a:pt x="2624199" y="392466"/>
                  <a:pt x="2613964" y="382231"/>
                  <a:pt x="2613964" y="369606"/>
                </a:cubicBezTo>
                <a:cubicBezTo>
                  <a:pt x="2613964" y="356981"/>
                  <a:pt x="2624199" y="346746"/>
                  <a:pt x="2636824" y="346746"/>
                </a:cubicBezTo>
                <a:close/>
                <a:moveTo>
                  <a:pt x="2449879" y="346746"/>
                </a:moveTo>
                <a:cubicBezTo>
                  <a:pt x="2462504" y="346746"/>
                  <a:pt x="2472739" y="356981"/>
                  <a:pt x="2472739" y="369606"/>
                </a:cubicBezTo>
                <a:cubicBezTo>
                  <a:pt x="2472739" y="382231"/>
                  <a:pt x="2462504" y="392466"/>
                  <a:pt x="2449879" y="392466"/>
                </a:cubicBezTo>
                <a:cubicBezTo>
                  <a:pt x="2437254" y="392466"/>
                  <a:pt x="2427019" y="382231"/>
                  <a:pt x="2427019" y="369606"/>
                </a:cubicBezTo>
                <a:cubicBezTo>
                  <a:pt x="2427019" y="356981"/>
                  <a:pt x="2437254" y="346746"/>
                  <a:pt x="2449879" y="346746"/>
                </a:cubicBezTo>
                <a:close/>
                <a:moveTo>
                  <a:pt x="2262934" y="346746"/>
                </a:moveTo>
                <a:cubicBezTo>
                  <a:pt x="2275559" y="346746"/>
                  <a:pt x="2285794" y="356981"/>
                  <a:pt x="2285794" y="369606"/>
                </a:cubicBezTo>
                <a:cubicBezTo>
                  <a:pt x="2285794" y="382231"/>
                  <a:pt x="2275559" y="392466"/>
                  <a:pt x="2262934" y="392466"/>
                </a:cubicBezTo>
                <a:cubicBezTo>
                  <a:pt x="2250309" y="392466"/>
                  <a:pt x="2240074" y="382231"/>
                  <a:pt x="2240074" y="369606"/>
                </a:cubicBezTo>
                <a:cubicBezTo>
                  <a:pt x="2240074" y="356981"/>
                  <a:pt x="2250309" y="346746"/>
                  <a:pt x="2262934" y="346746"/>
                </a:cubicBezTo>
                <a:close/>
                <a:moveTo>
                  <a:pt x="2075989" y="346746"/>
                </a:moveTo>
                <a:cubicBezTo>
                  <a:pt x="2088614" y="346746"/>
                  <a:pt x="2098849" y="356981"/>
                  <a:pt x="2098849" y="369606"/>
                </a:cubicBezTo>
                <a:cubicBezTo>
                  <a:pt x="2098849" y="382231"/>
                  <a:pt x="2088614" y="392466"/>
                  <a:pt x="2075989" y="392466"/>
                </a:cubicBezTo>
                <a:cubicBezTo>
                  <a:pt x="2063364" y="392466"/>
                  <a:pt x="2053129" y="382231"/>
                  <a:pt x="2053129" y="369606"/>
                </a:cubicBezTo>
                <a:cubicBezTo>
                  <a:pt x="2053129" y="356981"/>
                  <a:pt x="2063364" y="346746"/>
                  <a:pt x="2075989" y="346746"/>
                </a:cubicBezTo>
                <a:close/>
                <a:moveTo>
                  <a:pt x="1889044" y="346746"/>
                </a:moveTo>
                <a:cubicBezTo>
                  <a:pt x="1901669" y="346746"/>
                  <a:pt x="1911904" y="356981"/>
                  <a:pt x="1911904" y="369606"/>
                </a:cubicBezTo>
                <a:cubicBezTo>
                  <a:pt x="1911904" y="382231"/>
                  <a:pt x="1901669" y="392466"/>
                  <a:pt x="1889044" y="392466"/>
                </a:cubicBezTo>
                <a:cubicBezTo>
                  <a:pt x="1876419" y="392466"/>
                  <a:pt x="1866184" y="382231"/>
                  <a:pt x="1866184" y="369606"/>
                </a:cubicBezTo>
                <a:cubicBezTo>
                  <a:pt x="1866184" y="356981"/>
                  <a:pt x="1876419" y="346746"/>
                  <a:pt x="1889044" y="346746"/>
                </a:cubicBezTo>
                <a:close/>
                <a:moveTo>
                  <a:pt x="1702099" y="346746"/>
                </a:moveTo>
                <a:cubicBezTo>
                  <a:pt x="1714724" y="346746"/>
                  <a:pt x="1724959" y="356981"/>
                  <a:pt x="1724959" y="369606"/>
                </a:cubicBezTo>
                <a:cubicBezTo>
                  <a:pt x="1724959" y="382231"/>
                  <a:pt x="1714724" y="392466"/>
                  <a:pt x="1702099" y="392466"/>
                </a:cubicBezTo>
                <a:cubicBezTo>
                  <a:pt x="1689474" y="392466"/>
                  <a:pt x="1679239" y="382231"/>
                  <a:pt x="1679239" y="369606"/>
                </a:cubicBezTo>
                <a:cubicBezTo>
                  <a:pt x="1679239" y="356981"/>
                  <a:pt x="1689474" y="346746"/>
                  <a:pt x="1702099" y="346746"/>
                </a:cubicBezTo>
                <a:close/>
                <a:moveTo>
                  <a:pt x="4880592" y="212127"/>
                </a:moveTo>
                <a:lnTo>
                  <a:pt x="4898807" y="218290"/>
                </a:lnTo>
                <a:lnTo>
                  <a:pt x="4896868" y="219093"/>
                </a:lnTo>
                <a:cubicBezTo>
                  <a:pt x="4890556" y="219093"/>
                  <a:pt x="4884841" y="216535"/>
                  <a:pt x="4880704" y="212398"/>
                </a:cubicBezTo>
                <a:close/>
                <a:moveTo>
                  <a:pt x="2088405" y="178516"/>
                </a:moveTo>
                <a:lnTo>
                  <a:pt x="2092154" y="180069"/>
                </a:lnTo>
                <a:cubicBezTo>
                  <a:pt x="2096291" y="184206"/>
                  <a:pt x="2098849" y="189921"/>
                  <a:pt x="2098849" y="196233"/>
                </a:cubicBezTo>
                <a:cubicBezTo>
                  <a:pt x="2098849" y="208858"/>
                  <a:pt x="2088614" y="219093"/>
                  <a:pt x="2075989" y="219093"/>
                </a:cubicBezTo>
                <a:cubicBezTo>
                  <a:pt x="2063364" y="219093"/>
                  <a:pt x="2053129" y="208858"/>
                  <a:pt x="2053129" y="196233"/>
                </a:cubicBezTo>
                <a:lnTo>
                  <a:pt x="2056744" y="187507"/>
                </a:lnTo>
                <a:close/>
                <a:moveTo>
                  <a:pt x="4709923" y="173373"/>
                </a:moveTo>
                <a:cubicBezTo>
                  <a:pt x="4722548" y="173373"/>
                  <a:pt x="4732783" y="183608"/>
                  <a:pt x="4732783" y="196233"/>
                </a:cubicBezTo>
                <a:cubicBezTo>
                  <a:pt x="4732783" y="208858"/>
                  <a:pt x="4722548" y="219093"/>
                  <a:pt x="4709923" y="219093"/>
                </a:cubicBezTo>
                <a:cubicBezTo>
                  <a:pt x="4697298" y="219093"/>
                  <a:pt x="4687063" y="208858"/>
                  <a:pt x="4687063" y="196233"/>
                </a:cubicBezTo>
                <a:cubicBezTo>
                  <a:pt x="4687063" y="183608"/>
                  <a:pt x="4697298" y="173373"/>
                  <a:pt x="4709923" y="173373"/>
                </a:cubicBezTo>
                <a:close/>
                <a:moveTo>
                  <a:pt x="4522978" y="173373"/>
                </a:moveTo>
                <a:cubicBezTo>
                  <a:pt x="4535603" y="173373"/>
                  <a:pt x="4545838" y="183608"/>
                  <a:pt x="4545838" y="196233"/>
                </a:cubicBezTo>
                <a:cubicBezTo>
                  <a:pt x="4545838" y="208858"/>
                  <a:pt x="4535603" y="219093"/>
                  <a:pt x="4522978" y="219093"/>
                </a:cubicBezTo>
                <a:cubicBezTo>
                  <a:pt x="4510353" y="219093"/>
                  <a:pt x="4500118" y="208858"/>
                  <a:pt x="4500118" y="196233"/>
                </a:cubicBezTo>
                <a:cubicBezTo>
                  <a:pt x="4500118" y="183608"/>
                  <a:pt x="4510353" y="173373"/>
                  <a:pt x="4522978" y="173373"/>
                </a:cubicBezTo>
                <a:close/>
                <a:moveTo>
                  <a:pt x="4336033" y="173373"/>
                </a:moveTo>
                <a:cubicBezTo>
                  <a:pt x="4348658" y="173373"/>
                  <a:pt x="4358893" y="183608"/>
                  <a:pt x="4358893" y="196233"/>
                </a:cubicBezTo>
                <a:cubicBezTo>
                  <a:pt x="4358893" y="208858"/>
                  <a:pt x="4348658" y="219093"/>
                  <a:pt x="4336033" y="219093"/>
                </a:cubicBezTo>
                <a:cubicBezTo>
                  <a:pt x="4323408" y="219093"/>
                  <a:pt x="4313173" y="208858"/>
                  <a:pt x="4313173" y="196233"/>
                </a:cubicBezTo>
                <a:cubicBezTo>
                  <a:pt x="4313173" y="183608"/>
                  <a:pt x="4323408" y="173373"/>
                  <a:pt x="4336033" y="173373"/>
                </a:cubicBezTo>
                <a:close/>
                <a:moveTo>
                  <a:pt x="4132393" y="173373"/>
                </a:moveTo>
                <a:cubicBezTo>
                  <a:pt x="4145018" y="173373"/>
                  <a:pt x="4155253" y="183608"/>
                  <a:pt x="4155253" y="196233"/>
                </a:cubicBezTo>
                <a:cubicBezTo>
                  <a:pt x="4155253" y="208858"/>
                  <a:pt x="4145018" y="219093"/>
                  <a:pt x="4132393" y="219093"/>
                </a:cubicBezTo>
                <a:cubicBezTo>
                  <a:pt x="4119768" y="219093"/>
                  <a:pt x="4109533" y="208858"/>
                  <a:pt x="4109533" y="196233"/>
                </a:cubicBezTo>
                <a:cubicBezTo>
                  <a:pt x="4109533" y="183608"/>
                  <a:pt x="4119768" y="173373"/>
                  <a:pt x="4132393" y="173373"/>
                </a:cubicBezTo>
                <a:close/>
                <a:moveTo>
                  <a:pt x="3945439" y="173373"/>
                </a:moveTo>
                <a:cubicBezTo>
                  <a:pt x="3958064" y="173373"/>
                  <a:pt x="3968299" y="183608"/>
                  <a:pt x="3968299" y="196233"/>
                </a:cubicBezTo>
                <a:cubicBezTo>
                  <a:pt x="3968299" y="208858"/>
                  <a:pt x="3958064" y="219093"/>
                  <a:pt x="3945439" y="219093"/>
                </a:cubicBezTo>
                <a:cubicBezTo>
                  <a:pt x="3932814" y="219093"/>
                  <a:pt x="3922579" y="208858"/>
                  <a:pt x="3922579" y="196233"/>
                </a:cubicBezTo>
                <a:cubicBezTo>
                  <a:pt x="3922579" y="183608"/>
                  <a:pt x="3932814" y="173373"/>
                  <a:pt x="3945439" y="173373"/>
                </a:cubicBezTo>
                <a:close/>
                <a:moveTo>
                  <a:pt x="3758494" y="173373"/>
                </a:moveTo>
                <a:cubicBezTo>
                  <a:pt x="3771119" y="173373"/>
                  <a:pt x="3781354" y="183608"/>
                  <a:pt x="3781354" y="196233"/>
                </a:cubicBezTo>
                <a:cubicBezTo>
                  <a:pt x="3781354" y="208858"/>
                  <a:pt x="3771119" y="219093"/>
                  <a:pt x="3758494" y="219093"/>
                </a:cubicBezTo>
                <a:cubicBezTo>
                  <a:pt x="3745869" y="219093"/>
                  <a:pt x="3735634" y="208858"/>
                  <a:pt x="3735634" y="196233"/>
                </a:cubicBezTo>
                <a:cubicBezTo>
                  <a:pt x="3735634" y="183608"/>
                  <a:pt x="3745869" y="173373"/>
                  <a:pt x="3758494" y="173373"/>
                </a:cubicBezTo>
                <a:close/>
                <a:moveTo>
                  <a:pt x="3571549" y="173373"/>
                </a:moveTo>
                <a:cubicBezTo>
                  <a:pt x="3584174" y="173373"/>
                  <a:pt x="3594409" y="183608"/>
                  <a:pt x="3594409" y="196233"/>
                </a:cubicBezTo>
                <a:cubicBezTo>
                  <a:pt x="3594409" y="208858"/>
                  <a:pt x="3584174" y="219093"/>
                  <a:pt x="3571549" y="219093"/>
                </a:cubicBezTo>
                <a:cubicBezTo>
                  <a:pt x="3558924" y="219093"/>
                  <a:pt x="3548689" y="208858"/>
                  <a:pt x="3548689" y="196233"/>
                </a:cubicBezTo>
                <a:cubicBezTo>
                  <a:pt x="3548689" y="183608"/>
                  <a:pt x="3558924" y="173373"/>
                  <a:pt x="3571549" y="173373"/>
                </a:cubicBezTo>
                <a:close/>
                <a:moveTo>
                  <a:pt x="3384604" y="173373"/>
                </a:moveTo>
                <a:cubicBezTo>
                  <a:pt x="3397229" y="173373"/>
                  <a:pt x="3407464" y="183608"/>
                  <a:pt x="3407464" y="196233"/>
                </a:cubicBezTo>
                <a:cubicBezTo>
                  <a:pt x="3407464" y="208858"/>
                  <a:pt x="3397229" y="219093"/>
                  <a:pt x="3384604" y="219093"/>
                </a:cubicBezTo>
                <a:cubicBezTo>
                  <a:pt x="3371979" y="219093"/>
                  <a:pt x="3361744" y="208858"/>
                  <a:pt x="3361744" y="196233"/>
                </a:cubicBezTo>
                <a:cubicBezTo>
                  <a:pt x="3361744" y="183608"/>
                  <a:pt x="3371979" y="173373"/>
                  <a:pt x="3384604" y="173373"/>
                </a:cubicBezTo>
                <a:close/>
                <a:moveTo>
                  <a:pt x="3197659" y="173373"/>
                </a:moveTo>
                <a:cubicBezTo>
                  <a:pt x="3210284" y="173373"/>
                  <a:pt x="3220519" y="183608"/>
                  <a:pt x="3220519" y="196233"/>
                </a:cubicBezTo>
                <a:cubicBezTo>
                  <a:pt x="3220519" y="208858"/>
                  <a:pt x="3210284" y="219093"/>
                  <a:pt x="3197659" y="219093"/>
                </a:cubicBezTo>
                <a:cubicBezTo>
                  <a:pt x="3185034" y="219093"/>
                  <a:pt x="3174799" y="208858"/>
                  <a:pt x="3174799" y="196233"/>
                </a:cubicBezTo>
                <a:cubicBezTo>
                  <a:pt x="3174799" y="183608"/>
                  <a:pt x="3185034" y="173373"/>
                  <a:pt x="3197659" y="173373"/>
                </a:cubicBezTo>
                <a:close/>
                <a:moveTo>
                  <a:pt x="3010714" y="173373"/>
                </a:moveTo>
                <a:cubicBezTo>
                  <a:pt x="3023339" y="173373"/>
                  <a:pt x="3033574" y="183608"/>
                  <a:pt x="3033574" y="196233"/>
                </a:cubicBezTo>
                <a:cubicBezTo>
                  <a:pt x="3033574" y="208858"/>
                  <a:pt x="3023339" y="219093"/>
                  <a:pt x="3010714" y="219093"/>
                </a:cubicBezTo>
                <a:cubicBezTo>
                  <a:pt x="2998089" y="219093"/>
                  <a:pt x="2987854" y="208858"/>
                  <a:pt x="2987854" y="196233"/>
                </a:cubicBezTo>
                <a:cubicBezTo>
                  <a:pt x="2987854" y="183608"/>
                  <a:pt x="2998089" y="173373"/>
                  <a:pt x="3010714" y="173373"/>
                </a:cubicBezTo>
                <a:close/>
                <a:moveTo>
                  <a:pt x="2823769" y="173373"/>
                </a:moveTo>
                <a:cubicBezTo>
                  <a:pt x="2836394" y="173373"/>
                  <a:pt x="2846629" y="183608"/>
                  <a:pt x="2846629" y="196233"/>
                </a:cubicBezTo>
                <a:cubicBezTo>
                  <a:pt x="2846629" y="208858"/>
                  <a:pt x="2836394" y="219093"/>
                  <a:pt x="2823769" y="219093"/>
                </a:cubicBezTo>
                <a:cubicBezTo>
                  <a:pt x="2811144" y="219093"/>
                  <a:pt x="2800909" y="208858"/>
                  <a:pt x="2800909" y="196233"/>
                </a:cubicBezTo>
                <a:cubicBezTo>
                  <a:pt x="2800909" y="183608"/>
                  <a:pt x="2811144" y="173373"/>
                  <a:pt x="2823769" y="173373"/>
                </a:cubicBezTo>
                <a:close/>
                <a:moveTo>
                  <a:pt x="2636824" y="173373"/>
                </a:moveTo>
                <a:cubicBezTo>
                  <a:pt x="2649449" y="173373"/>
                  <a:pt x="2659684" y="183608"/>
                  <a:pt x="2659684" y="196233"/>
                </a:cubicBezTo>
                <a:cubicBezTo>
                  <a:pt x="2659684" y="208858"/>
                  <a:pt x="2649449" y="219093"/>
                  <a:pt x="2636824" y="219093"/>
                </a:cubicBezTo>
                <a:cubicBezTo>
                  <a:pt x="2624199" y="219093"/>
                  <a:pt x="2613964" y="208858"/>
                  <a:pt x="2613964" y="196233"/>
                </a:cubicBezTo>
                <a:cubicBezTo>
                  <a:pt x="2613964" y="183608"/>
                  <a:pt x="2624199" y="173373"/>
                  <a:pt x="2636824" y="173373"/>
                </a:cubicBezTo>
                <a:close/>
                <a:moveTo>
                  <a:pt x="2449879" y="173373"/>
                </a:moveTo>
                <a:cubicBezTo>
                  <a:pt x="2462504" y="173373"/>
                  <a:pt x="2472739" y="183608"/>
                  <a:pt x="2472739" y="196233"/>
                </a:cubicBezTo>
                <a:cubicBezTo>
                  <a:pt x="2472739" y="208858"/>
                  <a:pt x="2462504" y="219093"/>
                  <a:pt x="2449879" y="219093"/>
                </a:cubicBezTo>
                <a:cubicBezTo>
                  <a:pt x="2437254" y="219093"/>
                  <a:pt x="2427019" y="208858"/>
                  <a:pt x="2427019" y="196233"/>
                </a:cubicBezTo>
                <a:cubicBezTo>
                  <a:pt x="2427019" y="183608"/>
                  <a:pt x="2437254" y="173373"/>
                  <a:pt x="2449879" y="173373"/>
                </a:cubicBezTo>
                <a:close/>
                <a:moveTo>
                  <a:pt x="2262934" y="173373"/>
                </a:moveTo>
                <a:cubicBezTo>
                  <a:pt x="2275559" y="173373"/>
                  <a:pt x="2285794" y="183608"/>
                  <a:pt x="2285794" y="196233"/>
                </a:cubicBezTo>
                <a:cubicBezTo>
                  <a:pt x="2285794" y="208858"/>
                  <a:pt x="2275559" y="219093"/>
                  <a:pt x="2262934" y="219093"/>
                </a:cubicBezTo>
                <a:cubicBezTo>
                  <a:pt x="2250309" y="219093"/>
                  <a:pt x="2240074" y="208858"/>
                  <a:pt x="2240074" y="196233"/>
                </a:cubicBezTo>
                <a:cubicBezTo>
                  <a:pt x="2240074" y="183608"/>
                  <a:pt x="2250309" y="173373"/>
                  <a:pt x="2262934" y="173373"/>
                </a:cubicBezTo>
                <a:close/>
                <a:moveTo>
                  <a:pt x="4116095" y="38700"/>
                </a:moveTo>
                <a:lnTo>
                  <a:pt x="4141536" y="41933"/>
                </a:lnTo>
                <a:lnTo>
                  <a:pt x="4132393" y="45720"/>
                </a:lnTo>
                <a:cubicBezTo>
                  <a:pt x="4126081" y="45720"/>
                  <a:pt x="4120366" y="43162"/>
                  <a:pt x="4116229" y="39025"/>
                </a:cubicBezTo>
                <a:close/>
                <a:moveTo>
                  <a:pt x="2845735" y="25019"/>
                </a:moveTo>
                <a:lnTo>
                  <a:pt x="2839934" y="39025"/>
                </a:lnTo>
                <a:cubicBezTo>
                  <a:pt x="2835797" y="43162"/>
                  <a:pt x="2830082" y="45720"/>
                  <a:pt x="2823769" y="45720"/>
                </a:cubicBezTo>
                <a:cubicBezTo>
                  <a:pt x="2817457" y="45720"/>
                  <a:pt x="2811742" y="43162"/>
                  <a:pt x="2807605" y="39025"/>
                </a:cubicBezTo>
                <a:lnTo>
                  <a:pt x="2804000" y="30322"/>
                </a:lnTo>
                <a:close/>
                <a:moveTo>
                  <a:pt x="3926023" y="14548"/>
                </a:moveTo>
                <a:lnTo>
                  <a:pt x="3967014" y="19757"/>
                </a:lnTo>
                <a:lnTo>
                  <a:pt x="3968299" y="22860"/>
                </a:lnTo>
                <a:cubicBezTo>
                  <a:pt x="3968299" y="35485"/>
                  <a:pt x="3958064" y="45720"/>
                  <a:pt x="3945439" y="45720"/>
                </a:cubicBezTo>
                <a:cubicBezTo>
                  <a:pt x="3932814" y="45720"/>
                  <a:pt x="3922579" y="35485"/>
                  <a:pt x="3922579" y="22860"/>
                </a:cubicBezTo>
                <a:close/>
                <a:moveTo>
                  <a:pt x="3026904" y="6756"/>
                </a:moveTo>
                <a:lnTo>
                  <a:pt x="3033574" y="22860"/>
                </a:lnTo>
                <a:cubicBezTo>
                  <a:pt x="3033574" y="35485"/>
                  <a:pt x="3023339" y="45720"/>
                  <a:pt x="3010714" y="45720"/>
                </a:cubicBezTo>
                <a:cubicBezTo>
                  <a:pt x="2998089" y="45720"/>
                  <a:pt x="2987854" y="35485"/>
                  <a:pt x="2987854" y="22860"/>
                </a:cubicBezTo>
                <a:lnTo>
                  <a:pt x="2993472" y="9298"/>
                </a:lnTo>
                <a:close/>
                <a:moveTo>
                  <a:pt x="3755379" y="1291"/>
                </a:moveTo>
                <a:lnTo>
                  <a:pt x="3763010" y="1871"/>
                </a:lnTo>
                <a:lnTo>
                  <a:pt x="3774659" y="6696"/>
                </a:lnTo>
                <a:cubicBezTo>
                  <a:pt x="3778796" y="10833"/>
                  <a:pt x="3781354" y="16548"/>
                  <a:pt x="3781354" y="22860"/>
                </a:cubicBezTo>
                <a:cubicBezTo>
                  <a:pt x="3781354" y="35485"/>
                  <a:pt x="3771119" y="45720"/>
                  <a:pt x="3758494" y="45720"/>
                </a:cubicBezTo>
                <a:cubicBezTo>
                  <a:pt x="3745869" y="45720"/>
                  <a:pt x="3735634" y="35485"/>
                  <a:pt x="3735634" y="22860"/>
                </a:cubicBezTo>
                <a:cubicBezTo>
                  <a:pt x="3735634" y="16548"/>
                  <a:pt x="3738193" y="10833"/>
                  <a:pt x="3742330" y="6696"/>
                </a:cubicBezTo>
                <a:close/>
                <a:moveTo>
                  <a:pt x="3571549" y="0"/>
                </a:moveTo>
                <a:cubicBezTo>
                  <a:pt x="3584174" y="0"/>
                  <a:pt x="3594409" y="10235"/>
                  <a:pt x="3594409" y="22860"/>
                </a:cubicBezTo>
                <a:cubicBezTo>
                  <a:pt x="3594409" y="35485"/>
                  <a:pt x="3584174" y="45720"/>
                  <a:pt x="3571549" y="45720"/>
                </a:cubicBezTo>
                <a:cubicBezTo>
                  <a:pt x="3558924" y="45720"/>
                  <a:pt x="3548689" y="35485"/>
                  <a:pt x="3548689" y="22860"/>
                </a:cubicBezTo>
                <a:cubicBezTo>
                  <a:pt x="3548689" y="10235"/>
                  <a:pt x="3558924" y="0"/>
                  <a:pt x="3571549" y="0"/>
                </a:cubicBezTo>
                <a:close/>
                <a:moveTo>
                  <a:pt x="3384604" y="0"/>
                </a:moveTo>
                <a:cubicBezTo>
                  <a:pt x="3397229" y="0"/>
                  <a:pt x="3407464" y="10235"/>
                  <a:pt x="3407464" y="22860"/>
                </a:cubicBezTo>
                <a:cubicBezTo>
                  <a:pt x="3407464" y="35485"/>
                  <a:pt x="3397229" y="45720"/>
                  <a:pt x="3384604" y="45720"/>
                </a:cubicBezTo>
                <a:cubicBezTo>
                  <a:pt x="3371979" y="45720"/>
                  <a:pt x="3361744" y="35485"/>
                  <a:pt x="3361744" y="22860"/>
                </a:cubicBezTo>
                <a:cubicBezTo>
                  <a:pt x="3361744" y="10235"/>
                  <a:pt x="3371979" y="0"/>
                  <a:pt x="3384604" y="0"/>
                </a:cubicBezTo>
                <a:close/>
                <a:moveTo>
                  <a:pt x="3197659" y="0"/>
                </a:moveTo>
                <a:cubicBezTo>
                  <a:pt x="3210284" y="0"/>
                  <a:pt x="3220519" y="10235"/>
                  <a:pt x="3220519" y="22860"/>
                </a:cubicBezTo>
                <a:cubicBezTo>
                  <a:pt x="3220519" y="35485"/>
                  <a:pt x="3210284" y="45720"/>
                  <a:pt x="3197659" y="45720"/>
                </a:cubicBezTo>
                <a:cubicBezTo>
                  <a:pt x="3185034" y="45720"/>
                  <a:pt x="3174799" y="35485"/>
                  <a:pt x="3174799" y="22860"/>
                </a:cubicBezTo>
                <a:cubicBezTo>
                  <a:pt x="3174799" y="10235"/>
                  <a:pt x="3185034" y="0"/>
                  <a:pt x="3197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8000"/>
                </a:schemeClr>
              </a:gs>
              <a:gs pos="100000">
                <a:srgbClr val="F26A1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613796CA-C358-8548-0CCD-52C6FFCB529F}"/>
              </a:ext>
            </a:extLst>
          </p:cNvPr>
          <p:cNvGrpSpPr/>
          <p:nvPr/>
        </p:nvGrpSpPr>
        <p:grpSpPr>
          <a:xfrm>
            <a:off x="590550" y="957858"/>
            <a:ext cx="11010900" cy="5388558"/>
            <a:chOff x="6109556" y="3915782"/>
            <a:chExt cx="5064651" cy="247855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E8DDAA7-4E31-AF7C-C387-0E661F568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9556" y="3919343"/>
              <a:ext cx="5064651" cy="2474995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AD0CA80-BE52-1B64-390B-373E90D72EF9}"/>
                </a:ext>
              </a:extLst>
            </p:cNvPr>
            <p:cNvSpPr/>
            <p:nvPr/>
          </p:nvSpPr>
          <p:spPr>
            <a:xfrm>
              <a:off x="10820400" y="3915782"/>
              <a:ext cx="353807" cy="4132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688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BEC8BE67-0900-9513-5F9B-020BBD61FEA6}"/>
              </a:ext>
            </a:extLst>
          </p:cNvPr>
          <p:cNvCxnSpPr>
            <a:cxnSpLocks/>
            <a:stCxn id="10250" idx="0"/>
            <a:endCxn id="10252" idx="2"/>
          </p:cNvCxnSpPr>
          <p:nvPr/>
        </p:nvCxnSpPr>
        <p:spPr>
          <a:xfrm>
            <a:off x="1202120" y="1260568"/>
            <a:ext cx="0" cy="435297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2" y="163749"/>
            <a:ext cx="87923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Matriz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Decisão Transformação Operacional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11556000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2">
            <a:extLst>
              <a:ext uri="{FF2B5EF4-FFF2-40B4-BE49-F238E27FC236}">
                <a16:creationId xmlns:a16="http://schemas.microsoft.com/office/drawing/2014/main" id="{1E345862-0953-6F8E-F4D7-9A09D606A135}"/>
              </a:ext>
            </a:extLst>
          </p:cNvPr>
          <p:cNvSpPr/>
          <p:nvPr/>
        </p:nvSpPr>
        <p:spPr>
          <a:xfrm>
            <a:off x="2740283" y="5230099"/>
            <a:ext cx="6789178" cy="1432704"/>
          </a:xfrm>
          <a:custGeom>
            <a:avLst/>
            <a:gdLst>
              <a:gd name="connsiteX0" fmla="*/ 27397 w 6789178"/>
              <a:gd name="connsiteY0" fmla="*/ 1390216 h 1432704"/>
              <a:gd name="connsiteX1" fmla="*/ 35759 w 6789178"/>
              <a:gd name="connsiteY1" fmla="*/ 1393680 h 1432704"/>
              <a:gd name="connsiteX2" fmla="*/ 42454 w 6789178"/>
              <a:gd name="connsiteY2" fmla="*/ 1409844 h 1432704"/>
              <a:gd name="connsiteX3" fmla="*/ 19594 w 6789178"/>
              <a:gd name="connsiteY3" fmla="*/ 1432704 h 1432704"/>
              <a:gd name="connsiteX4" fmla="*/ 3430 w 6789178"/>
              <a:gd name="connsiteY4" fmla="*/ 1426009 h 1432704"/>
              <a:gd name="connsiteX5" fmla="*/ 0 w 6789178"/>
              <a:gd name="connsiteY5" fmla="*/ 1417729 h 1432704"/>
              <a:gd name="connsiteX6" fmla="*/ 14582 w 6789178"/>
              <a:gd name="connsiteY6" fmla="*/ 1402434 h 1432704"/>
              <a:gd name="connsiteX7" fmla="*/ 6766318 w 6789178"/>
              <a:gd name="connsiteY7" fmla="*/ 1386984 h 1432704"/>
              <a:gd name="connsiteX8" fmla="*/ 6789178 w 6789178"/>
              <a:gd name="connsiteY8" fmla="*/ 1409844 h 1432704"/>
              <a:gd name="connsiteX9" fmla="*/ 6766318 w 6789178"/>
              <a:gd name="connsiteY9" fmla="*/ 1432704 h 1432704"/>
              <a:gd name="connsiteX10" fmla="*/ 6743458 w 6789178"/>
              <a:gd name="connsiteY10" fmla="*/ 1409844 h 1432704"/>
              <a:gd name="connsiteX11" fmla="*/ 6766318 w 6789178"/>
              <a:gd name="connsiteY11" fmla="*/ 1386984 h 1432704"/>
              <a:gd name="connsiteX12" fmla="*/ 6579373 w 6789178"/>
              <a:gd name="connsiteY12" fmla="*/ 1386984 h 1432704"/>
              <a:gd name="connsiteX13" fmla="*/ 6602233 w 6789178"/>
              <a:gd name="connsiteY13" fmla="*/ 1409844 h 1432704"/>
              <a:gd name="connsiteX14" fmla="*/ 6579373 w 6789178"/>
              <a:gd name="connsiteY14" fmla="*/ 1432704 h 1432704"/>
              <a:gd name="connsiteX15" fmla="*/ 6556513 w 6789178"/>
              <a:gd name="connsiteY15" fmla="*/ 1409844 h 1432704"/>
              <a:gd name="connsiteX16" fmla="*/ 6579373 w 6789178"/>
              <a:gd name="connsiteY16" fmla="*/ 1386984 h 1432704"/>
              <a:gd name="connsiteX17" fmla="*/ 6392428 w 6789178"/>
              <a:gd name="connsiteY17" fmla="*/ 1386984 h 1432704"/>
              <a:gd name="connsiteX18" fmla="*/ 6415288 w 6789178"/>
              <a:gd name="connsiteY18" fmla="*/ 1409844 h 1432704"/>
              <a:gd name="connsiteX19" fmla="*/ 6392428 w 6789178"/>
              <a:gd name="connsiteY19" fmla="*/ 1432704 h 1432704"/>
              <a:gd name="connsiteX20" fmla="*/ 6369568 w 6789178"/>
              <a:gd name="connsiteY20" fmla="*/ 1409844 h 1432704"/>
              <a:gd name="connsiteX21" fmla="*/ 6392428 w 6789178"/>
              <a:gd name="connsiteY21" fmla="*/ 1386984 h 1432704"/>
              <a:gd name="connsiteX22" fmla="*/ 6205483 w 6789178"/>
              <a:gd name="connsiteY22" fmla="*/ 1386984 h 1432704"/>
              <a:gd name="connsiteX23" fmla="*/ 6228343 w 6789178"/>
              <a:gd name="connsiteY23" fmla="*/ 1409844 h 1432704"/>
              <a:gd name="connsiteX24" fmla="*/ 6205483 w 6789178"/>
              <a:gd name="connsiteY24" fmla="*/ 1432704 h 1432704"/>
              <a:gd name="connsiteX25" fmla="*/ 6182623 w 6789178"/>
              <a:gd name="connsiteY25" fmla="*/ 1409844 h 1432704"/>
              <a:gd name="connsiteX26" fmla="*/ 6205483 w 6789178"/>
              <a:gd name="connsiteY26" fmla="*/ 1386984 h 1432704"/>
              <a:gd name="connsiteX27" fmla="*/ 580429 w 6789178"/>
              <a:gd name="connsiteY27" fmla="*/ 1386984 h 1432704"/>
              <a:gd name="connsiteX28" fmla="*/ 603289 w 6789178"/>
              <a:gd name="connsiteY28" fmla="*/ 1409844 h 1432704"/>
              <a:gd name="connsiteX29" fmla="*/ 580429 w 6789178"/>
              <a:gd name="connsiteY29" fmla="*/ 1432704 h 1432704"/>
              <a:gd name="connsiteX30" fmla="*/ 557569 w 6789178"/>
              <a:gd name="connsiteY30" fmla="*/ 1409844 h 1432704"/>
              <a:gd name="connsiteX31" fmla="*/ 580429 w 6789178"/>
              <a:gd name="connsiteY31" fmla="*/ 1386984 h 1432704"/>
              <a:gd name="connsiteX32" fmla="*/ 393484 w 6789178"/>
              <a:gd name="connsiteY32" fmla="*/ 1386984 h 1432704"/>
              <a:gd name="connsiteX33" fmla="*/ 416344 w 6789178"/>
              <a:gd name="connsiteY33" fmla="*/ 1409844 h 1432704"/>
              <a:gd name="connsiteX34" fmla="*/ 393484 w 6789178"/>
              <a:gd name="connsiteY34" fmla="*/ 1432704 h 1432704"/>
              <a:gd name="connsiteX35" fmla="*/ 370624 w 6789178"/>
              <a:gd name="connsiteY35" fmla="*/ 1409844 h 1432704"/>
              <a:gd name="connsiteX36" fmla="*/ 393484 w 6789178"/>
              <a:gd name="connsiteY36" fmla="*/ 1386984 h 1432704"/>
              <a:gd name="connsiteX37" fmla="*/ 206539 w 6789178"/>
              <a:gd name="connsiteY37" fmla="*/ 1386984 h 1432704"/>
              <a:gd name="connsiteX38" fmla="*/ 229399 w 6789178"/>
              <a:gd name="connsiteY38" fmla="*/ 1409844 h 1432704"/>
              <a:gd name="connsiteX39" fmla="*/ 206539 w 6789178"/>
              <a:gd name="connsiteY39" fmla="*/ 1432704 h 1432704"/>
              <a:gd name="connsiteX40" fmla="*/ 183679 w 6789178"/>
              <a:gd name="connsiteY40" fmla="*/ 1409844 h 1432704"/>
              <a:gd name="connsiteX41" fmla="*/ 206539 w 6789178"/>
              <a:gd name="connsiteY41" fmla="*/ 1386984 h 1432704"/>
              <a:gd name="connsiteX42" fmla="*/ 212734 w 6789178"/>
              <a:gd name="connsiteY42" fmla="*/ 1216177 h 1432704"/>
              <a:gd name="connsiteX43" fmla="*/ 222704 w 6789178"/>
              <a:gd name="connsiteY43" fmla="*/ 1220307 h 1432704"/>
              <a:gd name="connsiteX44" fmla="*/ 229399 w 6789178"/>
              <a:gd name="connsiteY44" fmla="*/ 1236471 h 1432704"/>
              <a:gd name="connsiteX45" fmla="*/ 206539 w 6789178"/>
              <a:gd name="connsiteY45" fmla="*/ 1259331 h 1432704"/>
              <a:gd name="connsiteX46" fmla="*/ 190375 w 6789178"/>
              <a:gd name="connsiteY46" fmla="*/ 1252636 h 1432704"/>
              <a:gd name="connsiteX47" fmla="*/ 185165 w 6789178"/>
              <a:gd name="connsiteY47" fmla="*/ 1240059 h 1432704"/>
              <a:gd name="connsiteX48" fmla="*/ 950606 w 6789178"/>
              <a:gd name="connsiteY48" fmla="*/ 1215149 h 1432704"/>
              <a:gd name="connsiteX49" fmla="*/ 935662 w 6789178"/>
              <a:gd name="connsiteY49" fmla="*/ 1226324 h 1432704"/>
              <a:gd name="connsiteX50" fmla="*/ 938155 w 6789178"/>
              <a:gd name="connsiteY50" fmla="*/ 1220307 h 1432704"/>
              <a:gd name="connsiteX51" fmla="*/ 6579373 w 6789178"/>
              <a:gd name="connsiteY51" fmla="*/ 1213611 h 1432704"/>
              <a:gd name="connsiteX52" fmla="*/ 6602233 w 6789178"/>
              <a:gd name="connsiteY52" fmla="*/ 1236471 h 1432704"/>
              <a:gd name="connsiteX53" fmla="*/ 6579373 w 6789178"/>
              <a:gd name="connsiteY53" fmla="*/ 1259331 h 1432704"/>
              <a:gd name="connsiteX54" fmla="*/ 6556513 w 6789178"/>
              <a:gd name="connsiteY54" fmla="*/ 1236471 h 1432704"/>
              <a:gd name="connsiteX55" fmla="*/ 6579373 w 6789178"/>
              <a:gd name="connsiteY55" fmla="*/ 1213611 h 1432704"/>
              <a:gd name="connsiteX56" fmla="*/ 6392428 w 6789178"/>
              <a:gd name="connsiteY56" fmla="*/ 1213611 h 1432704"/>
              <a:gd name="connsiteX57" fmla="*/ 6415288 w 6789178"/>
              <a:gd name="connsiteY57" fmla="*/ 1236471 h 1432704"/>
              <a:gd name="connsiteX58" fmla="*/ 6392428 w 6789178"/>
              <a:gd name="connsiteY58" fmla="*/ 1259331 h 1432704"/>
              <a:gd name="connsiteX59" fmla="*/ 6369568 w 6789178"/>
              <a:gd name="connsiteY59" fmla="*/ 1236471 h 1432704"/>
              <a:gd name="connsiteX60" fmla="*/ 6392428 w 6789178"/>
              <a:gd name="connsiteY60" fmla="*/ 1213611 h 1432704"/>
              <a:gd name="connsiteX61" fmla="*/ 6205483 w 6789178"/>
              <a:gd name="connsiteY61" fmla="*/ 1213611 h 1432704"/>
              <a:gd name="connsiteX62" fmla="*/ 6228343 w 6789178"/>
              <a:gd name="connsiteY62" fmla="*/ 1236471 h 1432704"/>
              <a:gd name="connsiteX63" fmla="*/ 6205483 w 6789178"/>
              <a:gd name="connsiteY63" fmla="*/ 1259331 h 1432704"/>
              <a:gd name="connsiteX64" fmla="*/ 6182623 w 6789178"/>
              <a:gd name="connsiteY64" fmla="*/ 1236471 h 1432704"/>
              <a:gd name="connsiteX65" fmla="*/ 6205483 w 6789178"/>
              <a:gd name="connsiteY65" fmla="*/ 1213611 h 1432704"/>
              <a:gd name="connsiteX66" fmla="*/ 6018538 w 6789178"/>
              <a:gd name="connsiteY66" fmla="*/ 1213611 h 1432704"/>
              <a:gd name="connsiteX67" fmla="*/ 6041398 w 6789178"/>
              <a:gd name="connsiteY67" fmla="*/ 1236471 h 1432704"/>
              <a:gd name="connsiteX68" fmla="*/ 6018538 w 6789178"/>
              <a:gd name="connsiteY68" fmla="*/ 1259331 h 1432704"/>
              <a:gd name="connsiteX69" fmla="*/ 5995678 w 6789178"/>
              <a:gd name="connsiteY69" fmla="*/ 1236471 h 1432704"/>
              <a:gd name="connsiteX70" fmla="*/ 6018538 w 6789178"/>
              <a:gd name="connsiteY70" fmla="*/ 1213611 h 1432704"/>
              <a:gd name="connsiteX71" fmla="*/ 767374 w 6789178"/>
              <a:gd name="connsiteY71" fmla="*/ 1213611 h 1432704"/>
              <a:gd name="connsiteX72" fmla="*/ 790234 w 6789178"/>
              <a:gd name="connsiteY72" fmla="*/ 1236471 h 1432704"/>
              <a:gd name="connsiteX73" fmla="*/ 767374 w 6789178"/>
              <a:gd name="connsiteY73" fmla="*/ 1259331 h 1432704"/>
              <a:gd name="connsiteX74" fmla="*/ 744514 w 6789178"/>
              <a:gd name="connsiteY74" fmla="*/ 1236471 h 1432704"/>
              <a:gd name="connsiteX75" fmla="*/ 767374 w 6789178"/>
              <a:gd name="connsiteY75" fmla="*/ 1213611 h 1432704"/>
              <a:gd name="connsiteX76" fmla="*/ 580429 w 6789178"/>
              <a:gd name="connsiteY76" fmla="*/ 1213611 h 1432704"/>
              <a:gd name="connsiteX77" fmla="*/ 603289 w 6789178"/>
              <a:gd name="connsiteY77" fmla="*/ 1236471 h 1432704"/>
              <a:gd name="connsiteX78" fmla="*/ 580429 w 6789178"/>
              <a:gd name="connsiteY78" fmla="*/ 1259331 h 1432704"/>
              <a:gd name="connsiteX79" fmla="*/ 557569 w 6789178"/>
              <a:gd name="connsiteY79" fmla="*/ 1236471 h 1432704"/>
              <a:gd name="connsiteX80" fmla="*/ 580429 w 6789178"/>
              <a:gd name="connsiteY80" fmla="*/ 1213611 h 1432704"/>
              <a:gd name="connsiteX81" fmla="*/ 393484 w 6789178"/>
              <a:gd name="connsiteY81" fmla="*/ 1213611 h 1432704"/>
              <a:gd name="connsiteX82" fmla="*/ 416344 w 6789178"/>
              <a:gd name="connsiteY82" fmla="*/ 1236471 h 1432704"/>
              <a:gd name="connsiteX83" fmla="*/ 393484 w 6789178"/>
              <a:gd name="connsiteY83" fmla="*/ 1259331 h 1432704"/>
              <a:gd name="connsiteX84" fmla="*/ 370624 w 6789178"/>
              <a:gd name="connsiteY84" fmla="*/ 1236471 h 1432704"/>
              <a:gd name="connsiteX85" fmla="*/ 393484 w 6789178"/>
              <a:gd name="connsiteY85" fmla="*/ 1213611 h 1432704"/>
              <a:gd name="connsiteX86" fmla="*/ 410549 w 6789178"/>
              <a:gd name="connsiteY86" fmla="*/ 1049107 h 1432704"/>
              <a:gd name="connsiteX87" fmla="*/ 416344 w 6789178"/>
              <a:gd name="connsiteY87" fmla="*/ 1063098 h 1432704"/>
              <a:gd name="connsiteX88" fmla="*/ 393484 w 6789178"/>
              <a:gd name="connsiteY88" fmla="*/ 1085958 h 1432704"/>
              <a:gd name="connsiteX89" fmla="*/ 377320 w 6789178"/>
              <a:gd name="connsiteY89" fmla="*/ 1079263 h 1432704"/>
              <a:gd name="connsiteX90" fmla="*/ 376056 w 6789178"/>
              <a:gd name="connsiteY90" fmla="*/ 1076212 h 1432704"/>
              <a:gd name="connsiteX91" fmla="*/ 6392428 w 6789178"/>
              <a:gd name="connsiteY91" fmla="*/ 1040238 h 1432704"/>
              <a:gd name="connsiteX92" fmla="*/ 6415288 w 6789178"/>
              <a:gd name="connsiteY92" fmla="*/ 1063098 h 1432704"/>
              <a:gd name="connsiteX93" fmla="*/ 6392428 w 6789178"/>
              <a:gd name="connsiteY93" fmla="*/ 1085958 h 1432704"/>
              <a:gd name="connsiteX94" fmla="*/ 6369568 w 6789178"/>
              <a:gd name="connsiteY94" fmla="*/ 1063098 h 1432704"/>
              <a:gd name="connsiteX95" fmla="*/ 6392428 w 6789178"/>
              <a:gd name="connsiteY95" fmla="*/ 1040238 h 1432704"/>
              <a:gd name="connsiteX96" fmla="*/ 6205483 w 6789178"/>
              <a:gd name="connsiteY96" fmla="*/ 1040238 h 1432704"/>
              <a:gd name="connsiteX97" fmla="*/ 6228343 w 6789178"/>
              <a:gd name="connsiteY97" fmla="*/ 1063098 h 1432704"/>
              <a:gd name="connsiteX98" fmla="*/ 6205483 w 6789178"/>
              <a:gd name="connsiteY98" fmla="*/ 1085958 h 1432704"/>
              <a:gd name="connsiteX99" fmla="*/ 6182623 w 6789178"/>
              <a:gd name="connsiteY99" fmla="*/ 1063098 h 1432704"/>
              <a:gd name="connsiteX100" fmla="*/ 6205483 w 6789178"/>
              <a:gd name="connsiteY100" fmla="*/ 1040238 h 1432704"/>
              <a:gd name="connsiteX101" fmla="*/ 6018538 w 6789178"/>
              <a:gd name="connsiteY101" fmla="*/ 1040238 h 1432704"/>
              <a:gd name="connsiteX102" fmla="*/ 6041398 w 6789178"/>
              <a:gd name="connsiteY102" fmla="*/ 1063098 h 1432704"/>
              <a:gd name="connsiteX103" fmla="*/ 6018538 w 6789178"/>
              <a:gd name="connsiteY103" fmla="*/ 1085958 h 1432704"/>
              <a:gd name="connsiteX104" fmla="*/ 5995678 w 6789178"/>
              <a:gd name="connsiteY104" fmla="*/ 1063098 h 1432704"/>
              <a:gd name="connsiteX105" fmla="*/ 6018538 w 6789178"/>
              <a:gd name="connsiteY105" fmla="*/ 1040238 h 1432704"/>
              <a:gd name="connsiteX106" fmla="*/ 5831593 w 6789178"/>
              <a:gd name="connsiteY106" fmla="*/ 1040238 h 1432704"/>
              <a:gd name="connsiteX107" fmla="*/ 5854453 w 6789178"/>
              <a:gd name="connsiteY107" fmla="*/ 1063098 h 1432704"/>
              <a:gd name="connsiteX108" fmla="*/ 5831593 w 6789178"/>
              <a:gd name="connsiteY108" fmla="*/ 1085958 h 1432704"/>
              <a:gd name="connsiteX109" fmla="*/ 5808733 w 6789178"/>
              <a:gd name="connsiteY109" fmla="*/ 1063098 h 1432704"/>
              <a:gd name="connsiteX110" fmla="*/ 5831593 w 6789178"/>
              <a:gd name="connsiteY110" fmla="*/ 1040238 h 1432704"/>
              <a:gd name="connsiteX111" fmla="*/ 5644648 w 6789178"/>
              <a:gd name="connsiteY111" fmla="*/ 1040238 h 1432704"/>
              <a:gd name="connsiteX112" fmla="*/ 5667508 w 6789178"/>
              <a:gd name="connsiteY112" fmla="*/ 1063098 h 1432704"/>
              <a:gd name="connsiteX113" fmla="*/ 5666177 w 6789178"/>
              <a:gd name="connsiteY113" fmla="*/ 1066311 h 1432704"/>
              <a:gd name="connsiteX114" fmla="*/ 5632481 w 6789178"/>
              <a:gd name="connsiteY114" fmla="*/ 1045278 h 1432704"/>
              <a:gd name="connsiteX115" fmla="*/ 1141264 w 6789178"/>
              <a:gd name="connsiteY115" fmla="*/ 1040238 h 1432704"/>
              <a:gd name="connsiteX116" fmla="*/ 1164124 w 6789178"/>
              <a:gd name="connsiteY116" fmla="*/ 1063098 h 1432704"/>
              <a:gd name="connsiteX117" fmla="*/ 1141264 w 6789178"/>
              <a:gd name="connsiteY117" fmla="*/ 1085958 h 1432704"/>
              <a:gd name="connsiteX118" fmla="*/ 1118404 w 6789178"/>
              <a:gd name="connsiteY118" fmla="*/ 1063098 h 1432704"/>
              <a:gd name="connsiteX119" fmla="*/ 1141264 w 6789178"/>
              <a:gd name="connsiteY119" fmla="*/ 1040238 h 1432704"/>
              <a:gd name="connsiteX120" fmla="*/ 954319 w 6789178"/>
              <a:gd name="connsiteY120" fmla="*/ 1040238 h 1432704"/>
              <a:gd name="connsiteX121" fmla="*/ 977179 w 6789178"/>
              <a:gd name="connsiteY121" fmla="*/ 1063098 h 1432704"/>
              <a:gd name="connsiteX122" fmla="*/ 954319 w 6789178"/>
              <a:gd name="connsiteY122" fmla="*/ 1085958 h 1432704"/>
              <a:gd name="connsiteX123" fmla="*/ 931459 w 6789178"/>
              <a:gd name="connsiteY123" fmla="*/ 1063098 h 1432704"/>
              <a:gd name="connsiteX124" fmla="*/ 954319 w 6789178"/>
              <a:gd name="connsiteY124" fmla="*/ 1040238 h 1432704"/>
              <a:gd name="connsiteX125" fmla="*/ 767374 w 6789178"/>
              <a:gd name="connsiteY125" fmla="*/ 1040238 h 1432704"/>
              <a:gd name="connsiteX126" fmla="*/ 790234 w 6789178"/>
              <a:gd name="connsiteY126" fmla="*/ 1063098 h 1432704"/>
              <a:gd name="connsiteX127" fmla="*/ 767374 w 6789178"/>
              <a:gd name="connsiteY127" fmla="*/ 1085958 h 1432704"/>
              <a:gd name="connsiteX128" fmla="*/ 744514 w 6789178"/>
              <a:gd name="connsiteY128" fmla="*/ 1063098 h 1432704"/>
              <a:gd name="connsiteX129" fmla="*/ 767374 w 6789178"/>
              <a:gd name="connsiteY129" fmla="*/ 1040238 h 1432704"/>
              <a:gd name="connsiteX130" fmla="*/ 580429 w 6789178"/>
              <a:gd name="connsiteY130" fmla="*/ 1040238 h 1432704"/>
              <a:gd name="connsiteX131" fmla="*/ 603289 w 6789178"/>
              <a:gd name="connsiteY131" fmla="*/ 1063098 h 1432704"/>
              <a:gd name="connsiteX132" fmla="*/ 580429 w 6789178"/>
              <a:gd name="connsiteY132" fmla="*/ 1085958 h 1432704"/>
              <a:gd name="connsiteX133" fmla="*/ 557569 w 6789178"/>
              <a:gd name="connsiteY133" fmla="*/ 1063098 h 1432704"/>
              <a:gd name="connsiteX134" fmla="*/ 580429 w 6789178"/>
              <a:gd name="connsiteY134" fmla="*/ 1040238 h 1432704"/>
              <a:gd name="connsiteX135" fmla="*/ 6202585 w 6789178"/>
              <a:gd name="connsiteY135" fmla="*/ 868066 h 1432704"/>
              <a:gd name="connsiteX136" fmla="*/ 6226380 w 6789178"/>
              <a:gd name="connsiteY136" fmla="*/ 884987 h 1432704"/>
              <a:gd name="connsiteX137" fmla="*/ 6228343 w 6789178"/>
              <a:gd name="connsiteY137" fmla="*/ 889725 h 1432704"/>
              <a:gd name="connsiteX138" fmla="*/ 6205483 w 6789178"/>
              <a:gd name="connsiteY138" fmla="*/ 912585 h 1432704"/>
              <a:gd name="connsiteX139" fmla="*/ 6182623 w 6789178"/>
              <a:gd name="connsiteY139" fmla="*/ 889725 h 1432704"/>
              <a:gd name="connsiteX140" fmla="*/ 6189319 w 6789178"/>
              <a:gd name="connsiteY140" fmla="*/ 873561 h 1432704"/>
              <a:gd name="connsiteX141" fmla="*/ 6018538 w 6789178"/>
              <a:gd name="connsiteY141" fmla="*/ 866865 h 1432704"/>
              <a:gd name="connsiteX142" fmla="*/ 6041398 w 6789178"/>
              <a:gd name="connsiteY142" fmla="*/ 889725 h 1432704"/>
              <a:gd name="connsiteX143" fmla="*/ 6018538 w 6789178"/>
              <a:gd name="connsiteY143" fmla="*/ 912585 h 1432704"/>
              <a:gd name="connsiteX144" fmla="*/ 5995678 w 6789178"/>
              <a:gd name="connsiteY144" fmla="*/ 889725 h 1432704"/>
              <a:gd name="connsiteX145" fmla="*/ 6018538 w 6789178"/>
              <a:gd name="connsiteY145" fmla="*/ 866865 h 1432704"/>
              <a:gd name="connsiteX146" fmla="*/ 5831593 w 6789178"/>
              <a:gd name="connsiteY146" fmla="*/ 866865 h 1432704"/>
              <a:gd name="connsiteX147" fmla="*/ 5854453 w 6789178"/>
              <a:gd name="connsiteY147" fmla="*/ 889725 h 1432704"/>
              <a:gd name="connsiteX148" fmla="*/ 5831593 w 6789178"/>
              <a:gd name="connsiteY148" fmla="*/ 912585 h 1432704"/>
              <a:gd name="connsiteX149" fmla="*/ 5808733 w 6789178"/>
              <a:gd name="connsiteY149" fmla="*/ 889725 h 1432704"/>
              <a:gd name="connsiteX150" fmla="*/ 5831593 w 6789178"/>
              <a:gd name="connsiteY150" fmla="*/ 866865 h 1432704"/>
              <a:gd name="connsiteX151" fmla="*/ 5644648 w 6789178"/>
              <a:gd name="connsiteY151" fmla="*/ 866865 h 1432704"/>
              <a:gd name="connsiteX152" fmla="*/ 5667508 w 6789178"/>
              <a:gd name="connsiteY152" fmla="*/ 889725 h 1432704"/>
              <a:gd name="connsiteX153" fmla="*/ 5644648 w 6789178"/>
              <a:gd name="connsiteY153" fmla="*/ 912585 h 1432704"/>
              <a:gd name="connsiteX154" fmla="*/ 5621788 w 6789178"/>
              <a:gd name="connsiteY154" fmla="*/ 889725 h 1432704"/>
              <a:gd name="connsiteX155" fmla="*/ 5644648 w 6789178"/>
              <a:gd name="connsiteY155" fmla="*/ 866865 h 1432704"/>
              <a:gd name="connsiteX156" fmla="*/ 5457703 w 6789178"/>
              <a:gd name="connsiteY156" fmla="*/ 866865 h 1432704"/>
              <a:gd name="connsiteX157" fmla="*/ 5480563 w 6789178"/>
              <a:gd name="connsiteY157" fmla="*/ 889725 h 1432704"/>
              <a:gd name="connsiteX158" fmla="*/ 5457703 w 6789178"/>
              <a:gd name="connsiteY158" fmla="*/ 912585 h 1432704"/>
              <a:gd name="connsiteX159" fmla="*/ 5434843 w 6789178"/>
              <a:gd name="connsiteY159" fmla="*/ 889725 h 1432704"/>
              <a:gd name="connsiteX160" fmla="*/ 5457703 w 6789178"/>
              <a:gd name="connsiteY160" fmla="*/ 866865 h 1432704"/>
              <a:gd name="connsiteX161" fmla="*/ 1515154 w 6789178"/>
              <a:gd name="connsiteY161" fmla="*/ 866865 h 1432704"/>
              <a:gd name="connsiteX162" fmla="*/ 1531319 w 6789178"/>
              <a:gd name="connsiteY162" fmla="*/ 873561 h 1432704"/>
              <a:gd name="connsiteX163" fmla="*/ 1534707 w 6789178"/>
              <a:gd name="connsiteY163" fmla="*/ 881740 h 1432704"/>
              <a:gd name="connsiteX164" fmla="*/ 1510999 w 6789178"/>
              <a:gd name="connsiteY164" fmla="*/ 892109 h 1432704"/>
              <a:gd name="connsiteX165" fmla="*/ 1496459 w 6789178"/>
              <a:gd name="connsiteY165" fmla="*/ 899780 h 1432704"/>
              <a:gd name="connsiteX166" fmla="*/ 1492294 w 6789178"/>
              <a:gd name="connsiteY166" fmla="*/ 889725 h 1432704"/>
              <a:gd name="connsiteX167" fmla="*/ 1515154 w 6789178"/>
              <a:gd name="connsiteY167" fmla="*/ 866865 h 1432704"/>
              <a:gd name="connsiteX168" fmla="*/ 1328209 w 6789178"/>
              <a:gd name="connsiteY168" fmla="*/ 866865 h 1432704"/>
              <a:gd name="connsiteX169" fmla="*/ 1351069 w 6789178"/>
              <a:gd name="connsiteY169" fmla="*/ 889725 h 1432704"/>
              <a:gd name="connsiteX170" fmla="*/ 1328209 w 6789178"/>
              <a:gd name="connsiteY170" fmla="*/ 912585 h 1432704"/>
              <a:gd name="connsiteX171" fmla="*/ 1305349 w 6789178"/>
              <a:gd name="connsiteY171" fmla="*/ 889725 h 1432704"/>
              <a:gd name="connsiteX172" fmla="*/ 1328209 w 6789178"/>
              <a:gd name="connsiteY172" fmla="*/ 866865 h 1432704"/>
              <a:gd name="connsiteX173" fmla="*/ 1141264 w 6789178"/>
              <a:gd name="connsiteY173" fmla="*/ 866865 h 1432704"/>
              <a:gd name="connsiteX174" fmla="*/ 1164124 w 6789178"/>
              <a:gd name="connsiteY174" fmla="*/ 889725 h 1432704"/>
              <a:gd name="connsiteX175" fmla="*/ 1141264 w 6789178"/>
              <a:gd name="connsiteY175" fmla="*/ 912585 h 1432704"/>
              <a:gd name="connsiteX176" fmla="*/ 1118404 w 6789178"/>
              <a:gd name="connsiteY176" fmla="*/ 889725 h 1432704"/>
              <a:gd name="connsiteX177" fmla="*/ 1141264 w 6789178"/>
              <a:gd name="connsiteY177" fmla="*/ 866865 h 1432704"/>
              <a:gd name="connsiteX178" fmla="*/ 954319 w 6789178"/>
              <a:gd name="connsiteY178" fmla="*/ 866865 h 1432704"/>
              <a:gd name="connsiteX179" fmla="*/ 977179 w 6789178"/>
              <a:gd name="connsiteY179" fmla="*/ 889725 h 1432704"/>
              <a:gd name="connsiteX180" fmla="*/ 954319 w 6789178"/>
              <a:gd name="connsiteY180" fmla="*/ 912585 h 1432704"/>
              <a:gd name="connsiteX181" fmla="*/ 931459 w 6789178"/>
              <a:gd name="connsiteY181" fmla="*/ 889725 h 1432704"/>
              <a:gd name="connsiteX182" fmla="*/ 954319 w 6789178"/>
              <a:gd name="connsiteY182" fmla="*/ 866865 h 1432704"/>
              <a:gd name="connsiteX183" fmla="*/ 767374 w 6789178"/>
              <a:gd name="connsiteY183" fmla="*/ 866865 h 1432704"/>
              <a:gd name="connsiteX184" fmla="*/ 790234 w 6789178"/>
              <a:gd name="connsiteY184" fmla="*/ 889725 h 1432704"/>
              <a:gd name="connsiteX185" fmla="*/ 767374 w 6789178"/>
              <a:gd name="connsiteY185" fmla="*/ 912585 h 1432704"/>
              <a:gd name="connsiteX186" fmla="*/ 744514 w 6789178"/>
              <a:gd name="connsiteY186" fmla="*/ 889725 h 1432704"/>
              <a:gd name="connsiteX187" fmla="*/ 767374 w 6789178"/>
              <a:gd name="connsiteY187" fmla="*/ 866865 h 1432704"/>
              <a:gd name="connsiteX188" fmla="*/ 5831593 w 6789178"/>
              <a:gd name="connsiteY188" fmla="*/ 693492 h 1432704"/>
              <a:gd name="connsiteX189" fmla="*/ 5854453 w 6789178"/>
              <a:gd name="connsiteY189" fmla="*/ 716352 h 1432704"/>
              <a:gd name="connsiteX190" fmla="*/ 5831593 w 6789178"/>
              <a:gd name="connsiteY190" fmla="*/ 739212 h 1432704"/>
              <a:gd name="connsiteX191" fmla="*/ 5808733 w 6789178"/>
              <a:gd name="connsiteY191" fmla="*/ 716352 h 1432704"/>
              <a:gd name="connsiteX192" fmla="*/ 5831593 w 6789178"/>
              <a:gd name="connsiteY192" fmla="*/ 693492 h 1432704"/>
              <a:gd name="connsiteX193" fmla="*/ 5644648 w 6789178"/>
              <a:gd name="connsiteY193" fmla="*/ 693492 h 1432704"/>
              <a:gd name="connsiteX194" fmla="*/ 5667508 w 6789178"/>
              <a:gd name="connsiteY194" fmla="*/ 716352 h 1432704"/>
              <a:gd name="connsiteX195" fmla="*/ 5644648 w 6789178"/>
              <a:gd name="connsiteY195" fmla="*/ 739212 h 1432704"/>
              <a:gd name="connsiteX196" fmla="*/ 5621788 w 6789178"/>
              <a:gd name="connsiteY196" fmla="*/ 716352 h 1432704"/>
              <a:gd name="connsiteX197" fmla="*/ 5644648 w 6789178"/>
              <a:gd name="connsiteY197" fmla="*/ 693492 h 1432704"/>
              <a:gd name="connsiteX198" fmla="*/ 5457703 w 6789178"/>
              <a:gd name="connsiteY198" fmla="*/ 693492 h 1432704"/>
              <a:gd name="connsiteX199" fmla="*/ 5480563 w 6789178"/>
              <a:gd name="connsiteY199" fmla="*/ 716352 h 1432704"/>
              <a:gd name="connsiteX200" fmla="*/ 5457703 w 6789178"/>
              <a:gd name="connsiteY200" fmla="*/ 739212 h 1432704"/>
              <a:gd name="connsiteX201" fmla="*/ 5434843 w 6789178"/>
              <a:gd name="connsiteY201" fmla="*/ 716352 h 1432704"/>
              <a:gd name="connsiteX202" fmla="*/ 5457703 w 6789178"/>
              <a:gd name="connsiteY202" fmla="*/ 693492 h 1432704"/>
              <a:gd name="connsiteX203" fmla="*/ 5270758 w 6789178"/>
              <a:gd name="connsiteY203" fmla="*/ 693492 h 1432704"/>
              <a:gd name="connsiteX204" fmla="*/ 5293618 w 6789178"/>
              <a:gd name="connsiteY204" fmla="*/ 716352 h 1432704"/>
              <a:gd name="connsiteX205" fmla="*/ 5270758 w 6789178"/>
              <a:gd name="connsiteY205" fmla="*/ 739212 h 1432704"/>
              <a:gd name="connsiteX206" fmla="*/ 5247898 w 6789178"/>
              <a:gd name="connsiteY206" fmla="*/ 716352 h 1432704"/>
              <a:gd name="connsiteX207" fmla="*/ 5270758 w 6789178"/>
              <a:gd name="connsiteY207" fmla="*/ 693492 h 1432704"/>
              <a:gd name="connsiteX208" fmla="*/ 5083813 w 6789178"/>
              <a:gd name="connsiteY208" fmla="*/ 693492 h 1432704"/>
              <a:gd name="connsiteX209" fmla="*/ 5106673 w 6789178"/>
              <a:gd name="connsiteY209" fmla="*/ 716352 h 1432704"/>
              <a:gd name="connsiteX210" fmla="*/ 5083813 w 6789178"/>
              <a:gd name="connsiteY210" fmla="*/ 739212 h 1432704"/>
              <a:gd name="connsiteX211" fmla="*/ 5060953 w 6789178"/>
              <a:gd name="connsiteY211" fmla="*/ 716352 h 1432704"/>
              <a:gd name="connsiteX212" fmla="*/ 5083813 w 6789178"/>
              <a:gd name="connsiteY212" fmla="*/ 693492 h 1432704"/>
              <a:gd name="connsiteX213" fmla="*/ 4896868 w 6789178"/>
              <a:gd name="connsiteY213" fmla="*/ 693492 h 1432704"/>
              <a:gd name="connsiteX214" fmla="*/ 4919728 w 6789178"/>
              <a:gd name="connsiteY214" fmla="*/ 716352 h 1432704"/>
              <a:gd name="connsiteX215" fmla="*/ 4919203 w 6789178"/>
              <a:gd name="connsiteY215" fmla="*/ 717621 h 1432704"/>
              <a:gd name="connsiteX216" fmla="*/ 4879303 w 6789178"/>
              <a:gd name="connsiteY216" fmla="*/ 703570 h 1432704"/>
              <a:gd name="connsiteX217" fmla="*/ 4880704 w 6789178"/>
              <a:gd name="connsiteY217" fmla="*/ 700188 h 1432704"/>
              <a:gd name="connsiteX218" fmla="*/ 4896868 w 6789178"/>
              <a:gd name="connsiteY218" fmla="*/ 693492 h 1432704"/>
              <a:gd name="connsiteX219" fmla="*/ 1889044 w 6789178"/>
              <a:gd name="connsiteY219" fmla="*/ 693492 h 1432704"/>
              <a:gd name="connsiteX220" fmla="*/ 1911904 w 6789178"/>
              <a:gd name="connsiteY220" fmla="*/ 716352 h 1432704"/>
              <a:gd name="connsiteX221" fmla="*/ 1907353 w 6789178"/>
              <a:gd name="connsiteY221" fmla="*/ 727340 h 1432704"/>
              <a:gd name="connsiteX222" fmla="*/ 1881966 w 6789178"/>
              <a:gd name="connsiteY222" fmla="*/ 736280 h 1432704"/>
              <a:gd name="connsiteX223" fmla="*/ 1872880 w 6789178"/>
              <a:gd name="connsiteY223" fmla="*/ 732517 h 1432704"/>
              <a:gd name="connsiteX224" fmla="*/ 1866184 w 6789178"/>
              <a:gd name="connsiteY224" fmla="*/ 716352 h 1432704"/>
              <a:gd name="connsiteX225" fmla="*/ 1889044 w 6789178"/>
              <a:gd name="connsiteY225" fmla="*/ 693492 h 1432704"/>
              <a:gd name="connsiteX226" fmla="*/ 1702099 w 6789178"/>
              <a:gd name="connsiteY226" fmla="*/ 693492 h 1432704"/>
              <a:gd name="connsiteX227" fmla="*/ 1724959 w 6789178"/>
              <a:gd name="connsiteY227" fmla="*/ 716352 h 1432704"/>
              <a:gd name="connsiteX228" fmla="*/ 1702099 w 6789178"/>
              <a:gd name="connsiteY228" fmla="*/ 739212 h 1432704"/>
              <a:gd name="connsiteX229" fmla="*/ 1679239 w 6789178"/>
              <a:gd name="connsiteY229" fmla="*/ 716352 h 1432704"/>
              <a:gd name="connsiteX230" fmla="*/ 1702099 w 6789178"/>
              <a:gd name="connsiteY230" fmla="*/ 693492 h 1432704"/>
              <a:gd name="connsiteX231" fmla="*/ 1515154 w 6789178"/>
              <a:gd name="connsiteY231" fmla="*/ 693492 h 1432704"/>
              <a:gd name="connsiteX232" fmla="*/ 1538014 w 6789178"/>
              <a:gd name="connsiteY232" fmla="*/ 716352 h 1432704"/>
              <a:gd name="connsiteX233" fmla="*/ 1515154 w 6789178"/>
              <a:gd name="connsiteY233" fmla="*/ 739212 h 1432704"/>
              <a:gd name="connsiteX234" fmla="*/ 1492294 w 6789178"/>
              <a:gd name="connsiteY234" fmla="*/ 716352 h 1432704"/>
              <a:gd name="connsiteX235" fmla="*/ 1515154 w 6789178"/>
              <a:gd name="connsiteY235" fmla="*/ 693492 h 1432704"/>
              <a:gd name="connsiteX236" fmla="*/ 1328209 w 6789178"/>
              <a:gd name="connsiteY236" fmla="*/ 693492 h 1432704"/>
              <a:gd name="connsiteX237" fmla="*/ 1351069 w 6789178"/>
              <a:gd name="connsiteY237" fmla="*/ 716352 h 1432704"/>
              <a:gd name="connsiteX238" fmla="*/ 1328209 w 6789178"/>
              <a:gd name="connsiteY238" fmla="*/ 739212 h 1432704"/>
              <a:gd name="connsiteX239" fmla="*/ 1305349 w 6789178"/>
              <a:gd name="connsiteY239" fmla="*/ 716352 h 1432704"/>
              <a:gd name="connsiteX240" fmla="*/ 1328209 w 6789178"/>
              <a:gd name="connsiteY240" fmla="*/ 693492 h 1432704"/>
              <a:gd name="connsiteX241" fmla="*/ 1141264 w 6789178"/>
              <a:gd name="connsiteY241" fmla="*/ 693492 h 1432704"/>
              <a:gd name="connsiteX242" fmla="*/ 1164124 w 6789178"/>
              <a:gd name="connsiteY242" fmla="*/ 716352 h 1432704"/>
              <a:gd name="connsiteX243" fmla="*/ 1141264 w 6789178"/>
              <a:gd name="connsiteY243" fmla="*/ 739212 h 1432704"/>
              <a:gd name="connsiteX244" fmla="*/ 1118404 w 6789178"/>
              <a:gd name="connsiteY244" fmla="*/ 716352 h 1432704"/>
              <a:gd name="connsiteX245" fmla="*/ 1141264 w 6789178"/>
              <a:gd name="connsiteY245" fmla="*/ 693492 h 1432704"/>
              <a:gd name="connsiteX246" fmla="*/ 954319 w 6789178"/>
              <a:gd name="connsiteY246" fmla="*/ 693492 h 1432704"/>
              <a:gd name="connsiteX247" fmla="*/ 977179 w 6789178"/>
              <a:gd name="connsiteY247" fmla="*/ 716352 h 1432704"/>
              <a:gd name="connsiteX248" fmla="*/ 954319 w 6789178"/>
              <a:gd name="connsiteY248" fmla="*/ 739212 h 1432704"/>
              <a:gd name="connsiteX249" fmla="*/ 931459 w 6789178"/>
              <a:gd name="connsiteY249" fmla="*/ 716352 h 1432704"/>
              <a:gd name="connsiteX250" fmla="*/ 954319 w 6789178"/>
              <a:gd name="connsiteY250" fmla="*/ 693492 h 1432704"/>
              <a:gd name="connsiteX251" fmla="*/ 1159252 w 6789178"/>
              <a:gd name="connsiteY251" fmla="*/ 554743 h 1432704"/>
              <a:gd name="connsiteX252" fmla="*/ 1157429 w 6789178"/>
              <a:gd name="connsiteY252" fmla="*/ 559144 h 1432704"/>
              <a:gd name="connsiteX253" fmla="*/ 1141264 w 6789178"/>
              <a:gd name="connsiteY253" fmla="*/ 565839 h 1432704"/>
              <a:gd name="connsiteX254" fmla="*/ 1139231 w 6789178"/>
              <a:gd name="connsiteY254" fmla="*/ 564997 h 1432704"/>
              <a:gd name="connsiteX255" fmla="*/ 5635060 w 6789178"/>
              <a:gd name="connsiteY255" fmla="*/ 524091 h 1432704"/>
              <a:gd name="connsiteX256" fmla="*/ 5666315 w 6789178"/>
              <a:gd name="connsiteY256" fmla="*/ 540099 h 1432704"/>
              <a:gd name="connsiteX257" fmla="*/ 5667508 w 6789178"/>
              <a:gd name="connsiteY257" fmla="*/ 542979 h 1432704"/>
              <a:gd name="connsiteX258" fmla="*/ 5644648 w 6789178"/>
              <a:gd name="connsiteY258" fmla="*/ 565839 h 1432704"/>
              <a:gd name="connsiteX259" fmla="*/ 5621788 w 6789178"/>
              <a:gd name="connsiteY259" fmla="*/ 542979 h 1432704"/>
              <a:gd name="connsiteX260" fmla="*/ 5628484 w 6789178"/>
              <a:gd name="connsiteY260" fmla="*/ 526815 h 1432704"/>
              <a:gd name="connsiteX261" fmla="*/ 5457703 w 6789178"/>
              <a:gd name="connsiteY261" fmla="*/ 520119 h 1432704"/>
              <a:gd name="connsiteX262" fmla="*/ 5480563 w 6789178"/>
              <a:gd name="connsiteY262" fmla="*/ 542979 h 1432704"/>
              <a:gd name="connsiteX263" fmla="*/ 5457703 w 6789178"/>
              <a:gd name="connsiteY263" fmla="*/ 565839 h 1432704"/>
              <a:gd name="connsiteX264" fmla="*/ 5434843 w 6789178"/>
              <a:gd name="connsiteY264" fmla="*/ 542979 h 1432704"/>
              <a:gd name="connsiteX265" fmla="*/ 5457703 w 6789178"/>
              <a:gd name="connsiteY265" fmla="*/ 520119 h 1432704"/>
              <a:gd name="connsiteX266" fmla="*/ 5270758 w 6789178"/>
              <a:gd name="connsiteY266" fmla="*/ 520119 h 1432704"/>
              <a:gd name="connsiteX267" fmla="*/ 5293618 w 6789178"/>
              <a:gd name="connsiteY267" fmla="*/ 542979 h 1432704"/>
              <a:gd name="connsiteX268" fmla="*/ 5270758 w 6789178"/>
              <a:gd name="connsiteY268" fmla="*/ 565839 h 1432704"/>
              <a:gd name="connsiteX269" fmla="*/ 5247898 w 6789178"/>
              <a:gd name="connsiteY269" fmla="*/ 542979 h 1432704"/>
              <a:gd name="connsiteX270" fmla="*/ 5270758 w 6789178"/>
              <a:gd name="connsiteY270" fmla="*/ 520119 h 1432704"/>
              <a:gd name="connsiteX271" fmla="*/ 5083813 w 6789178"/>
              <a:gd name="connsiteY271" fmla="*/ 520119 h 1432704"/>
              <a:gd name="connsiteX272" fmla="*/ 5106673 w 6789178"/>
              <a:gd name="connsiteY272" fmla="*/ 542979 h 1432704"/>
              <a:gd name="connsiteX273" fmla="*/ 5083813 w 6789178"/>
              <a:gd name="connsiteY273" fmla="*/ 565839 h 1432704"/>
              <a:gd name="connsiteX274" fmla="*/ 5060953 w 6789178"/>
              <a:gd name="connsiteY274" fmla="*/ 542979 h 1432704"/>
              <a:gd name="connsiteX275" fmla="*/ 5083813 w 6789178"/>
              <a:gd name="connsiteY275" fmla="*/ 520119 h 1432704"/>
              <a:gd name="connsiteX276" fmla="*/ 4896868 w 6789178"/>
              <a:gd name="connsiteY276" fmla="*/ 520119 h 1432704"/>
              <a:gd name="connsiteX277" fmla="*/ 4919728 w 6789178"/>
              <a:gd name="connsiteY277" fmla="*/ 542979 h 1432704"/>
              <a:gd name="connsiteX278" fmla="*/ 4896868 w 6789178"/>
              <a:gd name="connsiteY278" fmla="*/ 565839 h 1432704"/>
              <a:gd name="connsiteX279" fmla="*/ 4874008 w 6789178"/>
              <a:gd name="connsiteY279" fmla="*/ 542979 h 1432704"/>
              <a:gd name="connsiteX280" fmla="*/ 4896868 w 6789178"/>
              <a:gd name="connsiteY280" fmla="*/ 520119 h 1432704"/>
              <a:gd name="connsiteX281" fmla="*/ 4709923 w 6789178"/>
              <a:gd name="connsiteY281" fmla="*/ 520119 h 1432704"/>
              <a:gd name="connsiteX282" fmla="*/ 4732783 w 6789178"/>
              <a:gd name="connsiteY282" fmla="*/ 542979 h 1432704"/>
              <a:gd name="connsiteX283" fmla="*/ 4709923 w 6789178"/>
              <a:gd name="connsiteY283" fmla="*/ 565839 h 1432704"/>
              <a:gd name="connsiteX284" fmla="*/ 4687063 w 6789178"/>
              <a:gd name="connsiteY284" fmla="*/ 542979 h 1432704"/>
              <a:gd name="connsiteX285" fmla="*/ 4709923 w 6789178"/>
              <a:gd name="connsiteY285" fmla="*/ 520119 h 1432704"/>
              <a:gd name="connsiteX286" fmla="*/ 4522978 w 6789178"/>
              <a:gd name="connsiteY286" fmla="*/ 520119 h 1432704"/>
              <a:gd name="connsiteX287" fmla="*/ 4545838 w 6789178"/>
              <a:gd name="connsiteY287" fmla="*/ 542979 h 1432704"/>
              <a:gd name="connsiteX288" fmla="*/ 4522978 w 6789178"/>
              <a:gd name="connsiteY288" fmla="*/ 565839 h 1432704"/>
              <a:gd name="connsiteX289" fmla="*/ 4500118 w 6789178"/>
              <a:gd name="connsiteY289" fmla="*/ 542979 h 1432704"/>
              <a:gd name="connsiteX290" fmla="*/ 4522978 w 6789178"/>
              <a:gd name="connsiteY290" fmla="*/ 520119 h 1432704"/>
              <a:gd name="connsiteX291" fmla="*/ 4336033 w 6789178"/>
              <a:gd name="connsiteY291" fmla="*/ 520119 h 1432704"/>
              <a:gd name="connsiteX292" fmla="*/ 4358893 w 6789178"/>
              <a:gd name="connsiteY292" fmla="*/ 542979 h 1432704"/>
              <a:gd name="connsiteX293" fmla="*/ 4353603 w 6789178"/>
              <a:gd name="connsiteY293" fmla="*/ 555752 h 1432704"/>
              <a:gd name="connsiteX294" fmla="*/ 4315436 w 6789178"/>
              <a:gd name="connsiteY294" fmla="*/ 548443 h 1432704"/>
              <a:gd name="connsiteX295" fmla="*/ 4313173 w 6789178"/>
              <a:gd name="connsiteY295" fmla="*/ 542979 h 1432704"/>
              <a:gd name="connsiteX296" fmla="*/ 4336033 w 6789178"/>
              <a:gd name="connsiteY296" fmla="*/ 520119 h 1432704"/>
              <a:gd name="connsiteX297" fmla="*/ 2636824 w 6789178"/>
              <a:gd name="connsiteY297" fmla="*/ 520119 h 1432704"/>
              <a:gd name="connsiteX298" fmla="*/ 2652567 w 6789178"/>
              <a:gd name="connsiteY298" fmla="*/ 526640 h 1432704"/>
              <a:gd name="connsiteX299" fmla="*/ 2617989 w 6789178"/>
              <a:gd name="connsiteY299" fmla="*/ 533262 h 1432704"/>
              <a:gd name="connsiteX300" fmla="*/ 2620660 w 6789178"/>
              <a:gd name="connsiteY300" fmla="*/ 526815 h 1432704"/>
              <a:gd name="connsiteX301" fmla="*/ 2636824 w 6789178"/>
              <a:gd name="connsiteY301" fmla="*/ 520119 h 1432704"/>
              <a:gd name="connsiteX302" fmla="*/ 2449879 w 6789178"/>
              <a:gd name="connsiteY302" fmla="*/ 520119 h 1432704"/>
              <a:gd name="connsiteX303" fmla="*/ 2472739 w 6789178"/>
              <a:gd name="connsiteY303" fmla="*/ 542979 h 1432704"/>
              <a:gd name="connsiteX304" fmla="*/ 2466044 w 6789178"/>
              <a:gd name="connsiteY304" fmla="*/ 559144 h 1432704"/>
              <a:gd name="connsiteX305" fmla="*/ 2451598 w 6789178"/>
              <a:gd name="connsiteY305" fmla="*/ 565127 h 1432704"/>
              <a:gd name="connsiteX306" fmla="*/ 2449247 w 6789178"/>
              <a:gd name="connsiteY306" fmla="*/ 565577 h 1432704"/>
              <a:gd name="connsiteX307" fmla="*/ 2433715 w 6789178"/>
              <a:gd name="connsiteY307" fmla="*/ 559144 h 1432704"/>
              <a:gd name="connsiteX308" fmla="*/ 2427019 w 6789178"/>
              <a:gd name="connsiteY308" fmla="*/ 542979 h 1432704"/>
              <a:gd name="connsiteX309" fmla="*/ 2449879 w 6789178"/>
              <a:gd name="connsiteY309" fmla="*/ 520119 h 1432704"/>
              <a:gd name="connsiteX310" fmla="*/ 2262934 w 6789178"/>
              <a:gd name="connsiteY310" fmla="*/ 520119 h 1432704"/>
              <a:gd name="connsiteX311" fmla="*/ 2285794 w 6789178"/>
              <a:gd name="connsiteY311" fmla="*/ 542979 h 1432704"/>
              <a:gd name="connsiteX312" fmla="*/ 2262934 w 6789178"/>
              <a:gd name="connsiteY312" fmla="*/ 565839 h 1432704"/>
              <a:gd name="connsiteX313" fmla="*/ 2240074 w 6789178"/>
              <a:gd name="connsiteY313" fmla="*/ 542979 h 1432704"/>
              <a:gd name="connsiteX314" fmla="*/ 2262934 w 6789178"/>
              <a:gd name="connsiteY314" fmla="*/ 520119 h 1432704"/>
              <a:gd name="connsiteX315" fmla="*/ 2075989 w 6789178"/>
              <a:gd name="connsiteY315" fmla="*/ 520119 h 1432704"/>
              <a:gd name="connsiteX316" fmla="*/ 2098849 w 6789178"/>
              <a:gd name="connsiteY316" fmla="*/ 542979 h 1432704"/>
              <a:gd name="connsiteX317" fmla="*/ 2075989 w 6789178"/>
              <a:gd name="connsiteY317" fmla="*/ 565839 h 1432704"/>
              <a:gd name="connsiteX318" fmla="*/ 2053129 w 6789178"/>
              <a:gd name="connsiteY318" fmla="*/ 542979 h 1432704"/>
              <a:gd name="connsiteX319" fmla="*/ 2075989 w 6789178"/>
              <a:gd name="connsiteY319" fmla="*/ 520119 h 1432704"/>
              <a:gd name="connsiteX320" fmla="*/ 1889044 w 6789178"/>
              <a:gd name="connsiteY320" fmla="*/ 520119 h 1432704"/>
              <a:gd name="connsiteX321" fmla="*/ 1911904 w 6789178"/>
              <a:gd name="connsiteY321" fmla="*/ 542979 h 1432704"/>
              <a:gd name="connsiteX322" fmla="*/ 1889044 w 6789178"/>
              <a:gd name="connsiteY322" fmla="*/ 565839 h 1432704"/>
              <a:gd name="connsiteX323" fmla="*/ 1866184 w 6789178"/>
              <a:gd name="connsiteY323" fmla="*/ 542979 h 1432704"/>
              <a:gd name="connsiteX324" fmla="*/ 1889044 w 6789178"/>
              <a:gd name="connsiteY324" fmla="*/ 520119 h 1432704"/>
              <a:gd name="connsiteX325" fmla="*/ 1702099 w 6789178"/>
              <a:gd name="connsiteY325" fmla="*/ 520119 h 1432704"/>
              <a:gd name="connsiteX326" fmla="*/ 1724959 w 6789178"/>
              <a:gd name="connsiteY326" fmla="*/ 542979 h 1432704"/>
              <a:gd name="connsiteX327" fmla="*/ 1702099 w 6789178"/>
              <a:gd name="connsiteY327" fmla="*/ 565839 h 1432704"/>
              <a:gd name="connsiteX328" fmla="*/ 1679239 w 6789178"/>
              <a:gd name="connsiteY328" fmla="*/ 542979 h 1432704"/>
              <a:gd name="connsiteX329" fmla="*/ 1702099 w 6789178"/>
              <a:gd name="connsiteY329" fmla="*/ 520119 h 1432704"/>
              <a:gd name="connsiteX330" fmla="*/ 1515154 w 6789178"/>
              <a:gd name="connsiteY330" fmla="*/ 520119 h 1432704"/>
              <a:gd name="connsiteX331" fmla="*/ 1538014 w 6789178"/>
              <a:gd name="connsiteY331" fmla="*/ 542979 h 1432704"/>
              <a:gd name="connsiteX332" fmla="*/ 1515154 w 6789178"/>
              <a:gd name="connsiteY332" fmla="*/ 565839 h 1432704"/>
              <a:gd name="connsiteX333" fmla="*/ 1492294 w 6789178"/>
              <a:gd name="connsiteY333" fmla="*/ 542979 h 1432704"/>
              <a:gd name="connsiteX334" fmla="*/ 1515154 w 6789178"/>
              <a:gd name="connsiteY334" fmla="*/ 520119 h 1432704"/>
              <a:gd name="connsiteX335" fmla="*/ 1328209 w 6789178"/>
              <a:gd name="connsiteY335" fmla="*/ 520119 h 1432704"/>
              <a:gd name="connsiteX336" fmla="*/ 1351069 w 6789178"/>
              <a:gd name="connsiteY336" fmla="*/ 542979 h 1432704"/>
              <a:gd name="connsiteX337" fmla="*/ 1328209 w 6789178"/>
              <a:gd name="connsiteY337" fmla="*/ 565839 h 1432704"/>
              <a:gd name="connsiteX338" fmla="*/ 1305349 w 6789178"/>
              <a:gd name="connsiteY338" fmla="*/ 542979 h 1432704"/>
              <a:gd name="connsiteX339" fmla="*/ 1328209 w 6789178"/>
              <a:gd name="connsiteY339" fmla="*/ 520119 h 1432704"/>
              <a:gd name="connsiteX340" fmla="*/ 1536305 w 6789178"/>
              <a:gd name="connsiteY340" fmla="*/ 373733 h 1432704"/>
              <a:gd name="connsiteX341" fmla="*/ 1531319 w 6789178"/>
              <a:gd name="connsiteY341" fmla="*/ 385771 h 1432704"/>
              <a:gd name="connsiteX342" fmla="*/ 1515154 w 6789178"/>
              <a:gd name="connsiteY342" fmla="*/ 392466 h 1432704"/>
              <a:gd name="connsiteX343" fmla="*/ 1504568 w 6789178"/>
              <a:gd name="connsiteY343" fmla="*/ 388081 h 1432704"/>
              <a:gd name="connsiteX344" fmla="*/ 5261225 w 6789178"/>
              <a:gd name="connsiteY344" fmla="*/ 350695 h 1432704"/>
              <a:gd name="connsiteX345" fmla="*/ 5290579 w 6789178"/>
              <a:gd name="connsiteY345" fmla="*/ 362269 h 1432704"/>
              <a:gd name="connsiteX346" fmla="*/ 5293618 w 6789178"/>
              <a:gd name="connsiteY346" fmla="*/ 369606 h 1432704"/>
              <a:gd name="connsiteX347" fmla="*/ 5270758 w 6789178"/>
              <a:gd name="connsiteY347" fmla="*/ 392466 h 1432704"/>
              <a:gd name="connsiteX348" fmla="*/ 5247898 w 6789178"/>
              <a:gd name="connsiteY348" fmla="*/ 369606 h 1432704"/>
              <a:gd name="connsiteX349" fmla="*/ 5254594 w 6789178"/>
              <a:gd name="connsiteY349" fmla="*/ 353442 h 1432704"/>
              <a:gd name="connsiteX350" fmla="*/ 5083813 w 6789178"/>
              <a:gd name="connsiteY350" fmla="*/ 346746 h 1432704"/>
              <a:gd name="connsiteX351" fmla="*/ 5106673 w 6789178"/>
              <a:gd name="connsiteY351" fmla="*/ 369606 h 1432704"/>
              <a:gd name="connsiteX352" fmla="*/ 5083813 w 6789178"/>
              <a:gd name="connsiteY352" fmla="*/ 392466 h 1432704"/>
              <a:gd name="connsiteX353" fmla="*/ 5060953 w 6789178"/>
              <a:gd name="connsiteY353" fmla="*/ 369606 h 1432704"/>
              <a:gd name="connsiteX354" fmla="*/ 5083813 w 6789178"/>
              <a:gd name="connsiteY354" fmla="*/ 346746 h 1432704"/>
              <a:gd name="connsiteX355" fmla="*/ 4896868 w 6789178"/>
              <a:gd name="connsiteY355" fmla="*/ 346746 h 1432704"/>
              <a:gd name="connsiteX356" fmla="*/ 4919728 w 6789178"/>
              <a:gd name="connsiteY356" fmla="*/ 369606 h 1432704"/>
              <a:gd name="connsiteX357" fmla="*/ 4896868 w 6789178"/>
              <a:gd name="connsiteY357" fmla="*/ 392466 h 1432704"/>
              <a:gd name="connsiteX358" fmla="*/ 4874008 w 6789178"/>
              <a:gd name="connsiteY358" fmla="*/ 369606 h 1432704"/>
              <a:gd name="connsiteX359" fmla="*/ 4896868 w 6789178"/>
              <a:gd name="connsiteY359" fmla="*/ 346746 h 1432704"/>
              <a:gd name="connsiteX360" fmla="*/ 4709923 w 6789178"/>
              <a:gd name="connsiteY360" fmla="*/ 346746 h 1432704"/>
              <a:gd name="connsiteX361" fmla="*/ 4732783 w 6789178"/>
              <a:gd name="connsiteY361" fmla="*/ 369606 h 1432704"/>
              <a:gd name="connsiteX362" fmla="*/ 4709923 w 6789178"/>
              <a:gd name="connsiteY362" fmla="*/ 392466 h 1432704"/>
              <a:gd name="connsiteX363" fmla="*/ 4687063 w 6789178"/>
              <a:gd name="connsiteY363" fmla="*/ 369606 h 1432704"/>
              <a:gd name="connsiteX364" fmla="*/ 4709923 w 6789178"/>
              <a:gd name="connsiteY364" fmla="*/ 346746 h 1432704"/>
              <a:gd name="connsiteX365" fmla="*/ 4522978 w 6789178"/>
              <a:gd name="connsiteY365" fmla="*/ 346746 h 1432704"/>
              <a:gd name="connsiteX366" fmla="*/ 4545838 w 6789178"/>
              <a:gd name="connsiteY366" fmla="*/ 369606 h 1432704"/>
              <a:gd name="connsiteX367" fmla="*/ 4522978 w 6789178"/>
              <a:gd name="connsiteY367" fmla="*/ 392466 h 1432704"/>
              <a:gd name="connsiteX368" fmla="*/ 4500118 w 6789178"/>
              <a:gd name="connsiteY368" fmla="*/ 369606 h 1432704"/>
              <a:gd name="connsiteX369" fmla="*/ 4522978 w 6789178"/>
              <a:gd name="connsiteY369" fmla="*/ 346746 h 1432704"/>
              <a:gd name="connsiteX370" fmla="*/ 4336033 w 6789178"/>
              <a:gd name="connsiteY370" fmla="*/ 346746 h 1432704"/>
              <a:gd name="connsiteX371" fmla="*/ 4358893 w 6789178"/>
              <a:gd name="connsiteY371" fmla="*/ 369606 h 1432704"/>
              <a:gd name="connsiteX372" fmla="*/ 4336033 w 6789178"/>
              <a:gd name="connsiteY372" fmla="*/ 392466 h 1432704"/>
              <a:gd name="connsiteX373" fmla="*/ 4313173 w 6789178"/>
              <a:gd name="connsiteY373" fmla="*/ 369606 h 1432704"/>
              <a:gd name="connsiteX374" fmla="*/ 4336033 w 6789178"/>
              <a:gd name="connsiteY374" fmla="*/ 346746 h 1432704"/>
              <a:gd name="connsiteX375" fmla="*/ 4132393 w 6789178"/>
              <a:gd name="connsiteY375" fmla="*/ 346746 h 1432704"/>
              <a:gd name="connsiteX376" fmla="*/ 4155253 w 6789178"/>
              <a:gd name="connsiteY376" fmla="*/ 369606 h 1432704"/>
              <a:gd name="connsiteX377" fmla="*/ 4132393 w 6789178"/>
              <a:gd name="connsiteY377" fmla="*/ 392466 h 1432704"/>
              <a:gd name="connsiteX378" fmla="*/ 4109533 w 6789178"/>
              <a:gd name="connsiteY378" fmla="*/ 369606 h 1432704"/>
              <a:gd name="connsiteX379" fmla="*/ 4132393 w 6789178"/>
              <a:gd name="connsiteY379" fmla="*/ 346746 h 1432704"/>
              <a:gd name="connsiteX380" fmla="*/ 3945439 w 6789178"/>
              <a:gd name="connsiteY380" fmla="*/ 346746 h 1432704"/>
              <a:gd name="connsiteX381" fmla="*/ 3968299 w 6789178"/>
              <a:gd name="connsiteY381" fmla="*/ 369606 h 1432704"/>
              <a:gd name="connsiteX382" fmla="*/ 3945439 w 6789178"/>
              <a:gd name="connsiteY382" fmla="*/ 392466 h 1432704"/>
              <a:gd name="connsiteX383" fmla="*/ 3922579 w 6789178"/>
              <a:gd name="connsiteY383" fmla="*/ 369606 h 1432704"/>
              <a:gd name="connsiteX384" fmla="*/ 3945439 w 6789178"/>
              <a:gd name="connsiteY384" fmla="*/ 346746 h 1432704"/>
              <a:gd name="connsiteX385" fmla="*/ 3758494 w 6789178"/>
              <a:gd name="connsiteY385" fmla="*/ 346746 h 1432704"/>
              <a:gd name="connsiteX386" fmla="*/ 3781354 w 6789178"/>
              <a:gd name="connsiteY386" fmla="*/ 369606 h 1432704"/>
              <a:gd name="connsiteX387" fmla="*/ 3758494 w 6789178"/>
              <a:gd name="connsiteY387" fmla="*/ 392466 h 1432704"/>
              <a:gd name="connsiteX388" fmla="*/ 3735634 w 6789178"/>
              <a:gd name="connsiteY388" fmla="*/ 369606 h 1432704"/>
              <a:gd name="connsiteX389" fmla="*/ 3758494 w 6789178"/>
              <a:gd name="connsiteY389" fmla="*/ 346746 h 1432704"/>
              <a:gd name="connsiteX390" fmla="*/ 3571549 w 6789178"/>
              <a:gd name="connsiteY390" fmla="*/ 346746 h 1432704"/>
              <a:gd name="connsiteX391" fmla="*/ 3594409 w 6789178"/>
              <a:gd name="connsiteY391" fmla="*/ 369606 h 1432704"/>
              <a:gd name="connsiteX392" fmla="*/ 3571549 w 6789178"/>
              <a:gd name="connsiteY392" fmla="*/ 392466 h 1432704"/>
              <a:gd name="connsiteX393" fmla="*/ 3548689 w 6789178"/>
              <a:gd name="connsiteY393" fmla="*/ 369606 h 1432704"/>
              <a:gd name="connsiteX394" fmla="*/ 3571549 w 6789178"/>
              <a:gd name="connsiteY394" fmla="*/ 346746 h 1432704"/>
              <a:gd name="connsiteX395" fmla="*/ 3384604 w 6789178"/>
              <a:gd name="connsiteY395" fmla="*/ 346746 h 1432704"/>
              <a:gd name="connsiteX396" fmla="*/ 3407464 w 6789178"/>
              <a:gd name="connsiteY396" fmla="*/ 369606 h 1432704"/>
              <a:gd name="connsiteX397" fmla="*/ 3384604 w 6789178"/>
              <a:gd name="connsiteY397" fmla="*/ 392466 h 1432704"/>
              <a:gd name="connsiteX398" fmla="*/ 3361744 w 6789178"/>
              <a:gd name="connsiteY398" fmla="*/ 369606 h 1432704"/>
              <a:gd name="connsiteX399" fmla="*/ 3384604 w 6789178"/>
              <a:gd name="connsiteY399" fmla="*/ 346746 h 1432704"/>
              <a:gd name="connsiteX400" fmla="*/ 3197659 w 6789178"/>
              <a:gd name="connsiteY400" fmla="*/ 346746 h 1432704"/>
              <a:gd name="connsiteX401" fmla="*/ 3220519 w 6789178"/>
              <a:gd name="connsiteY401" fmla="*/ 369606 h 1432704"/>
              <a:gd name="connsiteX402" fmla="*/ 3197659 w 6789178"/>
              <a:gd name="connsiteY402" fmla="*/ 392466 h 1432704"/>
              <a:gd name="connsiteX403" fmla="*/ 3174799 w 6789178"/>
              <a:gd name="connsiteY403" fmla="*/ 369606 h 1432704"/>
              <a:gd name="connsiteX404" fmla="*/ 3197659 w 6789178"/>
              <a:gd name="connsiteY404" fmla="*/ 346746 h 1432704"/>
              <a:gd name="connsiteX405" fmla="*/ 3010714 w 6789178"/>
              <a:gd name="connsiteY405" fmla="*/ 346746 h 1432704"/>
              <a:gd name="connsiteX406" fmla="*/ 3033574 w 6789178"/>
              <a:gd name="connsiteY406" fmla="*/ 369606 h 1432704"/>
              <a:gd name="connsiteX407" fmla="*/ 3010714 w 6789178"/>
              <a:gd name="connsiteY407" fmla="*/ 392466 h 1432704"/>
              <a:gd name="connsiteX408" fmla="*/ 2987854 w 6789178"/>
              <a:gd name="connsiteY408" fmla="*/ 369606 h 1432704"/>
              <a:gd name="connsiteX409" fmla="*/ 3010714 w 6789178"/>
              <a:gd name="connsiteY409" fmla="*/ 346746 h 1432704"/>
              <a:gd name="connsiteX410" fmla="*/ 2823769 w 6789178"/>
              <a:gd name="connsiteY410" fmla="*/ 346746 h 1432704"/>
              <a:gd name="connsiteX411" fmla="*/ 2846629 w 6789178"/>
              <a:gd name="connsiteY411" fmla="*/ 369606 h 1432704"/>
              <a:gd name="connsiteX412" fmla="*/ 2823769 w 6789178"/>
              <a:gd name="connsiteY412" fmla="*/ 392466 h 1432704"/>
              <a:gd name="connsiteX413" fmla="*/ 2800909 w 6789178"/>
              <a:gd name="connsiteY413" fmla="*/ 369606 h 1432704"/>
              <a:gd name="connsiteX414" fmla="*/ 2823769 w 6789178"/>
              <a:gd name="connsiteY414" fmla="*/ 346746 h 1432704"/>
              <a:gd name="connsiteX415" fmla="*/ 2636824 w 6789178"/>
              <a:gd name="connsiteY415" fmla="*/ 346746 h 1432704"/>
              <a:gd name="connsiteX416" fmla="*/ 2659684 w 6789178"/>
              <a:gd name="connsiteY416" fmla="*/ 369606 h 1432704"/>
              <a:gd name="connsiteX417" fmla="*/ 2636824 w 6789178"/>
              <a:gd name="connsiteY417" fmla="*/ 392466 h 1432704"/>
              <a:gd name="connsiteX418" fmla="*/ 2613964 w 6789178"/>
              <a:gd name="connsiteY418" fmla="*/ 369606 h 1432704"/>
              <a:gd name="connsiteX419" fmla="*/ 2636824 w 6789178"/>
              <a:gd name="connsiteY419" fmla="*/ 346746 h 1432704"/>
              <a:gd name="connsiteX420" fmla="*/ 2449879 w 6789178"/>
              <a:gd name="connsiteY420" fmla="*/ 346746 h 1432704"/>
              <a:gd name="connsiteX421" fmla="*/ 2472739 w 6789178"/>
              <a:gd name="connsiteY421" fmla="*/ 369606 h 1432704"/>
              <a:gd name="connsiteX422" fmla="*/ 2449879 w 6789178"/>
              <a:gd name="connsiteY422" fmla="*/ 392466 h 1432704"/>
              <a:gd name="connsiteX423" fmla="*/ 2427019 w 6789178"/>
              <a:gd name="connsiteY423" fmla="*/ 369606 h 1432704"/>
              <a:gd name="connsiteX424" fmla="*/ 2449879 w 6789178"/>
              <a:gd name="connsiteY424" fmla="*/ 346746 h 1432704"/>
              <a:gd name="connsiteX425" fmla="*/ 2262934 w 6789178"/>
              <a:gd name="connsiteY425" fmla="*/ 346746 h 1432704"/>
              <a:gd name="connsiteX426" fmla="*/ 2285794 w 6789178"/>
              <a:gd name="connsiteY426" fmla="*/ 369606 h 1432704"/>
              <a:gd name="connsiteX427" fmla="*/ 2262934 w 6789178"/>
              <a:gd name="connsiteY427" fmla="*/ 392466 h 1432704"/>
              <a:gd name="connsiteX428" fmla="*/ 2240074 w 6789178"/>
              <a:gd name="connsiteY428" fmla="*/ 369606 h 1432704"/>
              <a:gd name="connsiteX429" fmla="*/ 2262934 w 6789178"/>
              <a:gd name="connsiteY429" fmla="*/ 346746 h 1432704"/>
              <a:gd name="connsiteX430" fmla="*/ 2075989 w 6789178"/>
              <a:gd name="connsiteY430" fmla="*/ 346746 h 1432704"/>
              <a:gd name="connsiteX431" fmla="*/ 2098849 w 6789178"/>
              <a:gd name="connsiteY431" fmla="*/ 369606 h 1432704"/>
              <a:gd name="connsiteX432" fmla="*/ 2075989 w 6789178"/>
              <a:gd name="connsiteY432" fmla="*/ 392466 h 1432704"/>
              <a:gd name="connsiteX433" fmla="*/ 2053129 w 6789178"/>
              <a:gd name="connsiteY433" fmla="*/ 369606 h 1432704"/>
              <a:gd name="connsiteX434" fmla="*/ 2075989 w 6789178"/>
              <a:gd name="connsiteY434" fmla="*/ 346746 h 1432704"/>
              <a:gd name="connsiteX435" fmla="*/ 1889044 w 6789178"/>
              <a:gd name="connsiteY435" fmla="*/ 346746 h 1432704"/>
              <a:gd name="connsiteX436" fmla="*/ 1911904 w 6789178"/>
              <a:gd name="connsiteY436" fmla="*/ 369606 h 1432704"/>
              <a:gd name="connsiteX437" fmla="*/ 1889044 w 6789178"/>
              <a:gd name="connsiteY437" fmla="*/ 392466 h 1432704"/>
              <a:gd name="connsiteX438" fmla="*/ 1866184 w 6789178"/>
              <a:gd name="connsiteY438" fmla="*/ 369606 h 1432704"/>
              <a:gd name="connsiteX439" fmla="*/ 1889044 w 6789178"/>
              <a:gd name="connsiteY439" fmla="*/ 346746 h 1432704"/>
              <a:gd name="connsiteX440" fmla="*/ 1702099 w 6789178"/>
              <a:gd name="connsiteY440" fmla="*/ 346746 h 1432704"/>
              <a:gd name="connsiteX441" fmla="*/ 1724959 w 6789178"/>
              <a:gd name="connsiteY441" fmla="*/ 369606 h 1432704"/>
              <a:gd name="connsiteX442" fmla="*/ 1702099 w 6789178"/>
              <a:gd name="connsiteY442" fmla="*/ 392466 h 1432704"/>
              <a:gd name="connsiteX443" fmla="*/ 1679239 w 6789178"/>
              <a:gd name="connsiteY443" fmla="*/ 369606 h 1432704"/>
              <a:gd name="connsiteX444" fmla="*/ 1702099 w 6789178"/>
              <a:gd name="connsiteY444" fmla="*/ 346746 h 1432704"/>
              <a:gd name="connsiteX445" fmla="*/ 4880592 w 6789178"/>
              <a:gd name="connsiteY445" fmla="*/ 212127 h 1432704"/>
              <a:gd name="connsiteX446" fmla="*/ 4898807 w 6789178"/>
              <a:gd name="connsiteY446" fmla="*/ 218290 h 1432704"/>
              <a:gd name="connsiteX447" fmla="*/ 4896868 w 6789178"/>
              <a:gd name="connsiteY447" fmla="*/ 219093 h 1432704"/>
              <a:gd name="connsiteX448" fmla="*/ 4880704 w 6789178"/>
              <a:gd name="connsiteY448" fmla="*/ 212398 h 1432704"/>
              <a:gd name="connsiteX449" fmla="*/ 2088405 w 6789178"/>
              <a:gd name="connsiteY449" fmla="*/ 178516 h 1432704"/>
              <a:gd name="connsiteX450" fmla="*/ 2092154 w 6789178"/>
              <a:gd name="connsiteY450" fmla="*/ 180069 h 1432704"/>
              <a:gd name="connsiteX451" fmla="*/ 2098849 w 6789178"/>
              <a:gd name="connsiteY451" fmla="*/ 196233 h 1432704"/>
              <a:gd name="connsiteX452" fmla="*/ 2075989 w 6789178"/>
              <a:gd name="connsiteY452" fmla="*/ 219093 h 1432704"/>
              <a:gd name="connsiteX453" fmla="*/ 2053129 w 6789178"/>
              <a:gd name="connsiteY453" fmla="*/ 196233 h 1432704"/>
              <a:gd name="connsiteX454" fmla="*/ 2056744 w 6789178"/>
              <a:gd name="connsiteY454" fmla="*/ 187507 h 1432704"/>
              <a:gd name="connsiteX455" fmla="*/ 4709923 w 6789178"/>
              <a:gd name="connsiteY455" fmla="*/ 173373 h 1432704"/>
              <a:gd name="connsiteX456" fmla="*/ 4732783 w 6789178"/>
              <a:gd name="connsiteY456" fmla="*/ 196233 h 1432704"/>
              <a:gd name="connsiteX457" fmla="*/ 4709923 w 6789178"/>
              <a:gd name="connsiteY457" fmla="*/ 219093 h 1432704"/>
              <a:gd name="connsiteX458" fmla="*/ 4687063 w 6789178"/>
              <a:gd name="connsiteY458" fmla="*/ 196233 h 1432704"/>
              <a:gd name="connsiteX459" fmla="*/ 4709923 w 6789178"/>
              <a:gd name="connsiteY459" fmla="*/ 173373 h 1432704"/>
              <a:gd name="connsiteX460" fmla="*/ 4522978 w 6789178"/>
              <a:gd name="connsiteY460" fmla="*/ 173373 h 1432704"/>
              <a:gd name="connsiteX461" fmla="*/ 4545838 w 6789178"/>
              <a:gd name="connsiteY461" fmla="*/ 196233 h 1432704"/>
              <a:gd name="connsiteX462" fmla="*/ 4522978 w 6789178"/>
              <a:gd name="connsiteY462" fmla="*/ 219093 h 1432704"/>
              <a:gd name="connsiteX463" fmla="*/ 4500118 w 6789178"/>
              <a:gd name="connsiteY463" fmla="*/ 196233 h 1432704"/>
              <a:gd name="connsiteX464" fmla="*/ 4522978 w 6789178"/>
              <a:gd name="connsiteY464" fmla="*/ 173373 h 1432704"/>
              <a:gd name="connsiteX465" fmla="*/ 4336033 w 6789178"/>
              <a:gd name="connsiteY465" fmla="*/ 173373 h 1432704"/>
              <a:gd name="connsiteX466" fmla="*/ 4358893 w 6789178"/>
              <a:gd name="connsiteY466" fmla="*/ 196233 h 1432704"/>
              <a:gd name="connsiteX467" fmla="*/ 4336033 w 6789178"/>
              <a:gd name="connsiteY467" fmla="*/ 219093 h 1432704"/>
              <a:gd name="connsiteX468" fmla="*/ 4313173 w 6789178"/>
              <a:gd name="connsiteY468" fmla="*/ 196233 h 1432704"/>
              <a:gd name="connsiteX469" fmla="*/ 4336033 w 6789178"/>
              <a:gd name="connsiteY469" fmla="*/ 173373 h 1432704"/>
              <a:gd name="connsiteX470" fmla="*/ 4132393 w 6789178"/>
              <a:gd name="connsiteY470" fmla="*/ 173373 h 1432704"/>
              <a:gd name="connsiteX471" fmla="*/ 4155253 w 6789178"/>
              <a:gd name="connsiteY471" fmla="*/ 196233 h 1432704"/>
              <a:gd name="connsiteX472" fmla="*/ 4132393 w 6789178"/>
              <a:gd name="connsiteY472" fmla="*/ 219093 h 1432704"/>
              <a:gd name="connsiteX473" fmla="*/ 4109533 w 6789178"/>
              <a:gd name="connsiteY473" fmla="*/ 196233 h 1432704"/>
              <a:gd name="connsiteX474" fmla="*/ 4132393 w 6789178"/>
              <a:gd name="connsiteY474" fmla="*/ 173373 h 1432704"/>
              <a:gd name="connsiteX475" fmla="*/ 3945439 w 6789178"/>
              <a:gd name="connsiteY475" fmla="*/ 173373 h 1432704"/>
              <a:gd name="connsiteX476" fmla="*/ 3968299 w 6789178"/>
              <a:gd name="connsiteY476" fmla="*/ 196233 h 1432704"/>
              <a:gd name="connsiteX477" fmla="*/ 3945439 w 6789178"/>
              <a:gd name="connsiteY477" fmla="*/ 219093 h 1432704"/>
              <a:gd name="connsiteX478" fmla="*/ 3922579 w 6789178"/>
              <a:gd name="connsiteY478" fmla="*/ 196233 h 1432704"/>
              <a:gd name="connsiteX479" fmla="*/ 3945439 w 6789178"/>
              <a:gd name="connsiteY479" fmla="*/ 173373 h 1432704"/>
              <a:gd name="connsiteX480" fmla="*/ 3758494 w 6789178"/>
              <a:gd name="connsiteY480" fmla="*/ 173373 h 1432704"/>
              <a:gd name="connsiteX481" fmla="*/ 3781354 w 6789178"/>
              <a:gd name="connsiteY481" fmla="*/ 196233 h 1432704"/>
              <a:gd name="connsiteX482" fmla="*/ 3758494 w 6789178"/>
              <a:gd name="connsiteY482" fmla="*/ 219093 h 1432704"/>
              <a:gd name="connsiteX483" fmla="*/ 3735634 w 6789178"/>
              <a:gd name="connsiteY483" fmla="*/ 196233 h 1432704"/>
              <a:gd name="connsiteX484" fmla="*/ 3758494 w 6789178"/>
              <a:gd name="connsiteY484" fmla="*/ 173373 h 1432704"/>
              <a:gd name="connsiteX485" fmla="*/ 3571549 w 6789178"/>
              <a:gd name="connsiteY485" fmla="*/ 173373 h 1432704"/>
              <a:gd name="connsiteX486" fmla="*/ 3594409 w 6789178"/>
              <a:gd name="connsiteY486" fmla="*/ 196233 h 1432704"/>
              <a:gd name="connsiteX487" fmla="*/ 3571549 w 6789178"/>
              <a:gd name="connsiteY487" fmla="*/ 219093 h 1432704"/>
              <a:gd name="connsiteX488" fmla="*/ 3548689 w 6789178"/>
              <a:gd name="connsiteY488" fmla="*/ 196233 h 1432704"/>
              <a:gd name="connsiteX489" fmla="*/ 3571549 w 6789178"/>
              <a:gd name="connsiteY489" fmla="*/ 173373 h 1432704"/>
              <a:gd name="connsiteX490" fmla="*/ 3384604 w 6789178"/>
              <a:gd name="connsiteY490" fmla="*/ 173373 h 1432704"/>
              <a:gd name="connsiteX491" fmla="*/ 3407464 w 6789178"/>
              <a:gd name="connsiteY491" fmla="*/ 196233 h 1432704"/>
              <a:gd name="connsiteX492" fmla="*/ 3384604 w 6789178"/>
              <a:gd name="connsiteY492" fmla="*/ 219093 h 1432704"/>
              <a:gd name="connsiteX493" fmla="*/ 3361744 w 6789178"/>
              <a:gd name="connsiteY493" fmla="*/ 196233 h 1432704"/>
              <a:gd name="connsiteX494" fmla="*/ 3384604 w 6789178"/>
              <a:gd name="connsiteY494" fmla="*/ 173373 h 1432704"/>
              <a:gd name="connsiteX495" fmla="*/ 3197659 w 6789178"/>
              <a:gd name="connsiteY495" fmla="*/ 173373 h 1432704"/>
              <a:gd name="connsiteX496" fmla="*/ 3220519 w 6789178"/>
              <a:gd name="connsiteY496" fmla="*/ 196233 h 1432704"/>
              <a:gd name="connsiteX497" fmla="*/ 3197659 w 6789178"/>
              <a:gd name="connsiteY497" fmla="*/ 219093 h 1432704"/>
              <a:gd name="connsiteX498" fmla="*/ 3174799 w 6789178"/>
              <a:gd name="connsiteY498" fmla="*/ 196233 h 1432704"/>
              <a:gd name="connsiteX499" fmla="*/ 3197659 w 6789178"/>
              <a:gd name="connsiteY499" fmla="*/ 173373 h 1432704"/>
              <a:gd name="connsiteX500" fmla="*/ 3010714 w 6789178"/>
              <a:gd name="connsiteY500" fmla="*/ 173373 h 1432704"/>
              <a:gd name="connsiteX501" fmla="*/ 3033574 w 6789178"/>
              <a:gd name="connsiteY501" fmla="*/ 196233 h 1432704"/>
              <a:gd name="connsiteX502" fmla="*/ 3010714 w 6789178"/>
              <a:gd name="connsiteY502" fmla="*/ 219093 h 1432704"/>
              <a:gd name="connsiteX503" fmla="*/ 2987854 w 6789178"/>
              <a:gd name="connsiteY503" fmla="*/ 196233 h 1432704"/>
              <a:gd name="connsiteX504" fmla="*/ 3010714 w 6789178"/>
              <a:gd name="connsiteY504" fmla="*/ 173373 h 1432704"/>
              <a:gd name="connsiteX505" fmla="*/ 2823769 w 6789178"/>
              <a:gd name="connsiteY505" fmla="*/ 173373 h 1432704"/>
              <a:gd name="connsiteX506" fmla="*/ 2846629 w 6789178"/>
              <a:gd name="connsiteY506" fmla="*/ 196233 h 1432704"/>
              <a:gd name="connsiteX507" fmla="*/ 2823769 w 6789178"/>
              <a:gd name="connsiteY507" fmla="*/ 219093 h 1432704"/>
              <a:gd name="connsiteX508" fmla="*/ 2800909 w 6789178"/>
              <a:gd name="connsiteY508" fmla="*/ 196233 h 1432704"/>
              <a:gd name="connsiteX509" fmla="*/ 2823769 w 6789178"/>
              <a:gd name="connsiteY509" fmla="*/ 173373 h 1432704"/>
              <a:gd name="connsiteX510" fmla="*/ 2636824 w 6789178"/>
              <a:gd name="connsiteY510" fmla="*/ 173373 h 1432704"/>
              <a:gd name="connsiteX511" fmla="*/ 2659684 w 6789178"/>
              <a:gd name="connsiteY511" fmla="*/ 196233 h 1432704"/>
              <a:gd name="connsiteX512" fmla="*/ 2636824 w 6789178"/>
              <a:gd name="connsiteY512" fmla="*/ 219093 h 1432704"/>
              <a:gd name="connsiteX513" fmla="*/ 2613964 w 6789178"/>
              <a:gd name="connsiteY513" fmla="*/ 196233 h 1432704"/>
              <a:gd name="connsiteX514" fmla="*/ 2636824 w 6789178"/>
              <a:gd name="connsiteY514" fmla="*/ 173373 h 1432704"/>
              <a:gd name="connsiteX515" fmla="*/ 2449879 w 6789178"/>
              <a:gd name="connsiteY515" fmla="*/ 173373 h 1432704"/>
              <a:gd name="connsiteX516" fmla="*/ 2472739 w 6789178"/>
              <a:gd name="connsiteY516" fmla="*/ 196233 h 1432704"/>
              <a:gd name="connsiteX517" fmla="*/ 2449879 w 6789178"/>
              <a:gd name="connsiteY517" fmla="*/ 219093 h 1432704"/>
              <a:gd name="connsiteX518" fmla="*/ 2427019 w 6789178"/>
              <a:gd name="connsiteY518" fmla="*/ 196233 h 1432704"/>
              <a:gd name="connsiteX519" fmla="*/ 2449879 w 6789178"/>
              <a:gd name="connsiteY519" fmla="*/ 173373 h 1432704"/>
              <a:gd name="connsiteX520" fmla="*/ 2262934 w 6789178"/>
              <a:gd name="connsiteY520" fmla="*/ 173373 h 1432704"/>
              <a:gd name="connsiteX521" fmla="*/ 2285794 w 6789178"/>
              <a:gd name="connsiteY521" fmla="*/ 196233 h 1432704"/>
              <a:gd name="connsiteX522" fmla="*/ 2262934 w 6789178"/>
              <a:gd name="connsiteY522" fmla="*/ 219093 h 1432704"/>
              <a:gd name="connsiteX523" fmla="*/ 2240074 w 6789178"/>
              <a:gd name="connsiteY523" fmla="*/ 196233 h 1432704"/>
              <a:gd name="connsiteX524" fmla="*/ 2262934 w 6789178"/>
              <a:gd name="connsiteY524" fmla="*/ 173373 h 1432704"/>
              <a:gd name="connsiteX525" fmla="*/ 4116095 w 6789178"/>
              <a:gd name="connsiteY525" fmla="*/ 38700 h 1432704"/>
              <a:gd name="connsiteX526" fmla="*/ 4141536 w 6789178"/>
              <a:gd name="connsiteY526" fmla="*/ 41933 h 1432704"/>
              <a:gd name="connsiteX527" fmla="*/ 4132393 w 6789178"/>
              <a:gd name="connsiteY527" fmla="*/ 45720 h 1432704"/>
              <a:gd name="connsiteX528" fmla="*/ 4116229 w 6789178"/>
              <a:gd name="connsiteY528" fmla="*/ 39025 h 1432704"/>
              <a:gd name="connsiteX529" fmla="*/ 2845735 w 6789178"/>
              <a:gd name="connsiteY529" fmla="*/ 25019 h 1432704"/>
              <a:gd name="connsiteX530" fmla="*/ 2839934 w 6789178"/>
              <a:gd name="connsiteY530" fmla="*/ 39025 h 1432704"/>
              <a:gd name="connsiteX531" fmla="*/ 2823769 w 6789178"/>
              <a:gd name="connsiteY531" fmla="*/ 45720 h 1432704"/>
              <a:gd name="connsiteX532" fmla="*/ 2807605 w 6789178"/>
              <a:gd name="connsiteY532" fmla="*/ 39025 h 1432704"/>
              <a:gd name="connsiteX533" fmla="*/ 2804000 w 6789178"/>
              <a:gd name="connsiteY533" fmla="*/ 30322 h 1432704"/>
              <a:gd name="connsiteX534" fmla="*/ 3926023 w 6789178"/>
              <a:gd name="connsiteY534" fmla="*/ 14548 h 1432704"/>
              <a:gd name="connsiteX535" fmla="*/ 3967014 w 6789178"/>
              <a:gd name="connsiteY535" fmla="*/ 19757 h 1432704"/>
              <a:gd name="connsiteX536" fmla="*/ 3968299 w 6789178"/>
              <a:gd name="connsiteY536" fmla="*/ 22860 h 1432704"/>
              <a:gd name="connsiteX537" fmla="*/ 3945439 w 6789178"/>
              <a:gd name="connsiteY537" fmla="*/ 45720 h 1432704"/>
              <a:gd name="connsiteX538" fmla="*/ 3922579 w 6789178"/>
              <a:gd name="connsiteY538" fmla="*/ 22860 h 1432704"/>
              <a:gd name="connsiteX539" fmla="*/ 3026904 w 6789178"/>
              <a:gd name="connsiteY539" fmla="*/ 6756 h 1432704"/>
              <a:gd name="connsiteX540" fmla="*/ 3033574 w 6789178"/>
              <a:gd name="connsiteY540" fmla="*/ 22860 h 1432704"/>
              <a:gd name="connsiteX541" fmla="*/ 3010714 w 6789178"/>
              <a:gd name="connsiteY541" fmla="*/ 45720 h 1432704"/>
              <a:gd name="connsiteX542" fmla="*/ 2987854 w 6789178"/>
              <a:gd name="connsiteY542" fmla="*/ 22860 h 1432704"/>
              <a:gd name="connsiteX543" fmla="*/ 2993472 w 6789178"/>
              <a:gd name="connsiteY543" fmla="*/ 9298 h 1432704"/>
              <a:gd name="connsiteX544" fmla="*/ 3755379 w 6789178"/>
              <a:gd name="connsiteY544" fmla="*/ 1291 h 1432704"/>
              <a:gd name="connsiteX545" fmla="*/ 3763010 w 6789178"/>
              <a:gd name="connsiteY545" fmla="*/ 1871 h 1432704"/>
              <a:gd name="connsiteX546" fmla="*/ 3774659 w 6789178"/>
              <a:gd name="connsiteY546" fmla="*/ 6696 h 1432704"/>
              <a:gd name="connsiteX547" fmla="*/ 3781354 w 6789178"/>
              <a:gd name="connsiteY547" fmla="*/ 22860 h 1432704"/>
              <a:gd name="connsiteX548" fmla="*/ 3758494 w 6789178"/>
              <a:gd name="connsiteY548" fmla="*/ 45720 h 1432704"/>
              <a:gd name="connsiteX549" fmla="*/ 3735634 w 6789178"/>
              <a:gd name="connsiteY549" fmla="*/ 22860 h 1432704"/>
              <a:gd name="connsiteX550" fmla="*/ 3742330 w 6789178"/>
              <a:gd name="connsiteY550" fmla="*/ 6696 h 1432704"/>
              <a:gd name="connsiteX551" fmla="*/ 3571549 w 6789178"/>
              <a:gd name="connsiteY551" fmla="*/ 0 h 1432704"/>
              <a:gd name="connsiteX552" fmla="*/ 3594409 w 6789178"/>
              <a:gd name="connsiteY552" fmla="*/ 22860 h 1432704"/>
              <a:gd name="connsiteX553" fmla="*/ 3571549 w 6789178"/>
              <a:gd name="connsiteY553" fmla="*/ 45720 h 1432704"/>
              <a:gd name="connsiteX554" fmla="*/ 3548689 w 6789178"/>
              <a:gd name="connsiteY554" fmla="*/ 22860 h 1432704"/>
              <a:gd name="connsiteX555" fmla="*/ 3571549 w 6789178"/>
              <a:gd name="connsiteY555" fmla="*/ 0 h 1432704"/>
              <a:gd name="connsiteX556" fmla="*/ 3384604 w 6789178"/>
              <a:gd name="connsiteY556" fmla="*/ 0 h 1432704"/>
              <a:gd name="connsiteX557" fmla="*/ 3407464 w 6789178"/>
              <a:gd name="connsiteY557" fmla="*/ 22860 h 1432704"/>
              <a:gd name="connsiteX558" fmla="*/ 3384604 w 6789178"/>
              <a:gd name="connsiteY558" fmla="*/ 45720 h 1432704"/>
              <a:gd name="connsiteX559" fmla="*/ 3361744 w 6789178"/>
              <a:gd name="connsiteY559" fmla="*/ 22860 h 1432704"/>
              <a:gd name="connsiteX560" fmla="*/ 3384604 w 6789178"/>
              <a:gd name="connsiteY560" fmla="*/ 0 h 1432704"/>
              <a:gd name="connsiteX561" fmla="*/ 3197659 w 6789178"/>
              <a:gd name="connsiteY561" fmla="*/ 0 h 1432704"/>
              <a:gd name="connsiteX562" fmla="*/ 3220519 w 6789178"/>
              <a:gd name="connsiteY562" fmla="*/ 22860 h 1432704"/>
              <a:gd name="connsiteX563" fmla="*/ 3197659 w 6789178"/>
              <a:gd name="connsiteY563" fmla="*/ 45720 h 1432704"/>
              <a:gd name="connsiteX564" fmla="*/ 3174799 w 6789178"/>
              <a:gd name="connsiteY564" fmla="*/ 22860 h 1432704"/>
              <a:gd name="connsiteX565" fmla="*/ 3197659 w 6789178"/>
              <a:gd name="connsiteY565" fmla="*/ 0 h 1432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</a:cxnLst>
            <a:rect l="l" t="t" r="r" b="b"/>
            <a:pathLst>
              <a:path w="6789178" h="1432704">
                <a:moveTo>
                  <a:pt x="27397" y="1390216"/>
                </a:moveTo>
                <a:lnTo>
                  <a:pt x="35759" y="1393680"/>
                </a:lnTo>
                <a:cubicBezTo>
                  <a:pt x="39896" y="1397817"/>
                  <a:pt x="42454" y="1403532"/>
                  <a:pt x="42454" y="1409844"/>
                </a:cubicBezTo>
                <a:cubicBezTo>
                  <a:pt x="42454" y="1422469"/>
                  <a:pt x="32219" y="1432704"/>
                  <a:pt x="19594" y="1432704"/>
                </a:cubicBezTo>
                <a:cubicBezTo>
                  <a:pt x="13282" y="1432704"/>
                  <a:pt x="7567" y="1430145"/>
                  <a:pt x="3430" y="1426009"/>
                </a:cubicBezTo>
                <a:lnTo>
                  <a:pt x="0" y="1417729"/>
                </a:lnTo>
                <a:lnTo>
                  <a:pt x="14582" y="1402434"/>
                </a:lnTo>
                <a:close/>
                <a:moveTo>
                  <a:pt x="6766318" y="1386984"/>
                </a:moveTo>
                <a:cubicBezTo>
                  <a:pt x="6778943" y="1386984"/>
                  <a:pt x="6789178" y="1397219"/>
                  <a:pt x="6789178" y="1409844"/>
                </a:cubicBezTo>
                <a:cubicBezTo>
                  <a:pt x="6789178" y="1422469"/>
                  <a:pt x="6778943" y="1432704"/>
                  <a:pt x="6766318" y="1432704"/>
                </a:cubicBezTo>
                <a:cubicBezTo>
                  <a:pt x="6753693" y="1432704"/>
                  <a:pt x="6743458" y="1422469"/>
                  <a:pt x="6743458" y="1409844"/>
                </a:cubicBezTo>
                <a:cubicBezTo>
                  <a:pt x="6743458" y="1397219"/>
                  <a:pt x="6753693" y="1386984"/>
                  <a:pt x="6766318" y="1386984"/>
                </a:cubicBezTo>
                <a:close/>
                <a:moveTo>
                  <a:pt x="6579373" y="1386984"/>
                </a:moveTo>
                <a:cubicBezTo>
                  <a:pt x="6591998" y="1386984"/>
                  <a:pt x="6602233" y="1397219"/>
                  <a:pt x="6602233" y="1409844"/>
                </a:cubicBezTo>
                <a:cubicBezTo>
                  <a:pt x="6602233" y="1422469"/>
                  <a:pt x="6591998" y="1432704"/>
                  <a:pt x="6579373" y="1432704"/>
                </a:cubicBezTo>
                <a:cubicBezTo>
                  <a:pt x="6566748" y="1432704"/>
                  <a:pt x="6556513" y="1422469"/>
                  <a:pt x="6556513" y="1409844"/>
                </a:cubicBezTo>
                <a:cubicBezTo>
                  <a:pt x="6556513" y="1397219"/>
                  <a:pt x="6566748" y="1386984"/>
                  <a:pt x="6579373" y="1386984"/>
                </a:cubicBezTo>
                <a:close/>
                <a:moveTo>
                  <a:pt x="6392428" y="1386984"/>
                </a:moveTo>
                <a:cubicBezTo>
                  <a:pt x="6405053" y="1386984"/>
                  <a:pt x="6415288" y="1397219"/>
                  <a:pt x="6415288" y="1409844"/>
                </a:cubicBezTo>
                <a:cubicBezTo>
                  <a:pt x="6415288" y="1422469"/>
                  <a:pt x="6405053" y="1432704"/>
                  <a:pt x="6392428" y="1432704"/>
                </a:cubicBezTo>
                <a:cubicBezTo>
                  <a:pt x="6379803" y="1432704"/>
                  <a:pt x="6369568" y="1422469"/>
                  <a:pt x="6369568" y="1409844"/>
                </a:cubicBezTo>
                <a:cubicBezTo>
                  <a:pt x="6369568" y="1397219"/>
                  <a:pt x="6379803" y="1386984"/>
                  <a:pt x="6392428" y="1386984"/>
                </a:cubicBezTo>
                <a:close/>
                <a:moveTo>
                  <a:pt x="6205483" y="1386984"/>
                </a:moveTo>
                <a:cubicBezTo>
                  <a:pt x="6218108" y="1386984"/>
                  <a:pt x="6228343" y="1397219"/>
                  <a:pt x="6228343" y="1409844"/>
                </a:cubicBezTo>
                <a:cubicBezTo>
                  <a:pt x="6228343" y="1422469"/>
                  <a:pt x="6218108" y="1432704"/>
                  <a:pt x="6205483" y="1432704"/>
                </a:cubicBezTo>
                <a:cubicBezTo>
                  <a:pt x="6192858" y="1432704"/>
                  <a:pt x="6182623" y="1422469"/>
                  <a:pt x="6182623" y="1409844"/>
                </a:cubicBezTo>
                <a:cubicBezTo>
                  <a:pt x="6182623" y="1397219"/>
                  <a:pt x="6192858" y="1386984"/>
                  <a:pt x="6205483" y="1386984"/>
                </a:cubicBezTo>
                <a:close/>
                <a:moveTo>
                  <a:pt x="580429" y="1386984"/>
                </a:moveTo>
                <a:cubicBezTo>
                  <a:pt x="593054" y="1386984"/>
                  <a:pt x="603289" y="1397219"/>
                  <a:pt x="603289" y="1409844"/>
                </a:cubicBezTo>
                <a:cubicBezTo>
                  <a:pt x="603289" y="1422469"/>
                  <a:pt x="593054" y="1432704"/>
                  <a:pt x="580429" y="1432704"/>
                </a:cubicBezTo>
                <a:cubicBezTo>
                  <a:pt x="567804" y="1432704"/>
                  <a:pt x="557569" y="1422469"/>
                  <a:pt x="557569" y="1409844"/>
                </a:cubicBezTo>
                <a:cubicBezTo>
                  <a:pt x="557569" y="1397219"/>
                  <a:pt x="567804" y="1386984"/>
                  <a:pt x="580429" y="1386984"/>
                </a:cubicBezTo>
                <a:close/>
                <a:moveTo>
                  <a:pt x="393484" y="1386984"/>
                </a:moveTo>
                <a:cubicBezTo>
                  <a:pt x="406109" y="1386984"/>
                  <a:pt x="416344" y="1397219"/>
                  <a:pt x="416344" y="1409844"/>
                </a:cubicBezTo>
                <a:cubicBezTo>
                  <a:pt x="416344" y="1422469"/>
                  <a:pt x="406109" y="1432704"/>
                  <a:pt x="393484" y="1432704"/>
                </a:cubicBezTo>
                <a:cubicBezTo>
                  <a:pt x="380859" y="1432704"/>
                  <a:pt x="370624" y="1422469"/>
                  <a:pt x="370624" y="1409844"/>
                </a:cubicBezTo>
                <a:cubicBezTo>
                  <a:pt x="370624" y="1397219"/>
                  <a:pt x="380859" y="1386984"/>
                  <a:pt x="393484" y="1386984"/>
                </a:cubicBezTo>
                <a:close/>
                <a:moveTo>
                  <a:pt x="206539" y="1386984"/>
                </a:moveTo>
                <a:cubicBezTo>
                  <a:pt x="219164" y="1386984"/>
                  <a:pt x="229399" y="1397219"/>
                  <a:pt x="229399" y="1409844"/>
                </a:cubicBezTo>
                <a:cubicBezTo>
                  <a:pt x="229399" y="1422469"/>
                  <a:pt x="219164" y="1432704"/>
                  <a:pt x="206539" y="1432704"/>
                </a:cubicBezTo>
                <a:cubicBezTo>
                  <a:pt x="193914" y="1432704"/>
                  <a:pt x="183679" y="1422469"/>
                  <a:pt x="183679" y="1409844"/>
                </a:cubicBezTo>
                <a:cubicBezTo>
                  <a:pt x="183679" y="1397219"/>
                  <a:pt x="193914" y="1386984"/>
                  <a:pt x="206539" y="1386984"/>
                </a:cubicBezTo>
                <a:close/>
                <a:moveTo>
                  <a:pt x="212734" y="1216177"/>
                </a:moveTo>
                <a:lnTo>
                  <a:pt x="222704" y="1220307"/>
                </a:lnTo>
                <a:cubicBezTo>
                  <a:pt x="226841" y="1224444"/>
                  <a:pt x="229399" y="1230159"/>
                  <a:pt x="229399" y="1236471"/>
                </a:cubicBezTo>
                <a:cubicBezTo>
                  <a:pt x="229399" y="1249096"/>
                  <a:pt x="219164" y="1259331"/>
                  <a:pt x="206539" y="1259331"/>
                </a:cubicBezTo>
                <a:cubicBezTo>
                  <a:pt x="200227" y="1259331"/>
                  <a:pt x="194512" y="1256773"/>
                  <a:pt x="190375" y="1252636"/>
                </a:cubicBezTo>
                <a:lnTo>
                  <a:pt x="185165" y="1240059"/>
                </a:lnTo>
                <a:close/>
                <a:moveTo>
                  <a:pt x="950606" y="1215149"/>
                </a:moveTo>
                <a:lnTo>
                  <a:pt x="935662" y="1226324"/>
                </a:lnTo>
                <a:lnTo>
                  <a:pt x="938155" y="1220307"/>
                </a:lnTo>
                <a:close/>
                <a:moveTo>
                  <a:pt x="6579373" y="1213611"/>
                </a:moveTo>
                <a:cubicBezTo>
                  <a:pt x="6591998" y="1213611"/>
                  <a:pt x="6602233" y="1223846"/>
                  <a:pt x="6602233" y="1236471"/>
                </a:cubicBezTo>
                <a:cubicBezTo>
                  <a:pt x="6602233" y="1249096"/>
                  <a:pt x="6591998" y="1259331"/>
                  <a:pt x="6579373" y="1259331"/>
                </a:cubicBezTo>
                <a:cubicBezTo>
                  <a:pt x="6566748" y="1259331"/>
                  <a:pt x="6556513" y="1249096"/>
                  <a:pt x="6556513" y="1236471"/>
                </a:cubicBezTo>
                <a:cubicBezTo>
                  <a:pt x="6556513" y="1223846"/>
                  <a:pt x="6566748" y="1213611"/>
                  <a:pt x="6579373" y="1213611"/>
                </a:cubicBezTo>
                <a:close/>
                <a:moveTo>
                  <a:pt x="6392428" y="1213611"/>
                </a:moveTo>
                <a:cubicBezTo>
                  <a:pt x="6405053" y="1213611"/>
                  <a:pt x="6415288" y="1223846"/>
                  <a:pt x="6415288" y="1236471"/>
                </a:cubicBezTo>
                <a:cubicBezTo>
                  <a:pt x="6415288" y="1249096"/>
                  <a:pt x="6405053" y="1259331"/>
                  <a:pt x="6392428" y="1259331"/>
                </a:cubicBezTo>
                <a:cubicBezTo>
                  <a:pt x="6379803" y="1259331"/>
                  <a:pt x="6369568" y="1249096"/>
                  <a:pt x="6369568" y="1236471"/>
                </a:cubicBezTo>
                <a:cubicBezTo>
                  <a:pt x="6369568" y="1223846"/>
                  <a:pt x="6379803" y="1213611"/>
                  <a:pt x="6392428" y="1213611"/>
                </a:cubicBezTo>
                <a:close/>
                <a:moveTo>
                  <a:pt x="6205483" y="1213611"/>
                </a:moveTo>
                <a:cubicBezTo>
                  <a:pt x="6218108" y="1213611"/>
                  <a:pt x="6228343" y="1223846"/>
                  <a:pt x="6228343" y="1236471"/>
                </a:cubicBezTo>
                <a:cubicBezTo>
                  <a:pt x="6228343" y="1249096"/>
                  <a:pt x="6218108" y="1259331"/>
                  <a:pt x="6205483" y="1259331"/>
                </a:cubicBezTo>
                <a:cubicBezTo>
                  <a:pt x="6192858" y="1259331"/>
                  <a:pt x="6182623" y="1249096"/>
                  <a:pt x="6182623" y="1236471"/>
                </a:cubicBezTo>
                <a:cubicBezTo>
                  <a:pt x="6182623" y="1223846"/>
                  <a:pt x="6192858" y="1213611"/>
                  <a:pt x="6205483" y="1213611"/>
                </a:cubicBezTo>
                <a:close/>
                <a:moveTo>
                  <a:pt x="6018538" y="1213611"/>
                </a:moveTo>
                <a:cubicBezTo>
                  <a:pt x="6031163" y="1213611"/>
                  <a:pt x="6041398" y="1223846"/>
                  <a:pt x="6041398" y="1236471"/>
                </a:cubicBezTo>
                <a:cubicBezTo>
                  <a:pt x="6041398" y="1249096"/>
                  <a:pt x="6031163" y="1259331"/>
                  <a:pt x="6018538" y="1259331"/>
                </a:cubicBezTo>
                <a:cubicBezTo>
                  <a:pt x="6005913" y="1259331"/>
                  <a:pt x="5995678" y="1249096"/>
                  <a:pt x="5995678" y="1236471"/>
                </a:cubicBezTo>
                <a:cubicBezTo>
                  <a:pt x="5995678" y="1223846"/>
                  <a:pt x="6005913" y="1213611"/>
                  <a:pt x="6018538" y="1213611"/>
                </a:cubicBezTo>
                <a:close/>
                <a:moveTo>
                  <a:pt x="767374" y="1213611"/>
                </a:moveTo>
                <a:cubicBezTo>
                  <a:pt x="779999" y="1213611"/>
                  <a:pt x="790234" y="1223846"/>
                  <a:pt x="790234" y="1236471"/>
                </a:cubicBezTo>
                <a:cubicBezTo>
                  <a:pt x="790234" y="1249096"/>
                  <a:pt x="779999" y="1259331"/>
                  <a:pt x="767374" y="1259331"/>
                </a:cubicBezTo>
                <a:cubicBezTo>
                  <a:pt x="754749" y="1259331"/>
                  <a:pt x="744514" y="1249096"/>
                  <a:pt x="744514" y="1236471"/>
                </a:cubicBezTo>
                <a:cubicBezTo>
                  <a:pt x="744514" y="1223846"/>
                  <a:pt x="754749" y="1213611"/>
                  <a:pt x="767374" y="1213611"/>
                </a:cubicBezTo>
                <a:close/>
                <a:moveTo>
                  <a:pt x="580429" y="1213611"/>
                </a:moveTo>
                <a:cubicBezTo>
                  <a:pt x="593054" y="1213611"/>
                  <a:pt x="603289" y="1223846"/>
                  <a:pt x="603289" y="1236471"/>
                </a:cubicBezTo>
                <a:cubicBezTo>
                  <a:pt x="603289" y="1249096"/>
                  <a:pt x="593054" y="1259331"/>
                  <a:pt x="580429" y="1259331"/>
                </a:cubicBezTo>
                <a:cubicBezTo>
                  <a:pt x="567804" y="1259331"/>
                  <a:pt x="557569" y="1249096"/>
                  <a:pt x="557569" y="1236471"/>
                </a:cubicBezTo>
                <a:cubicBezTo>
                  <a:pt x="557569" y="1223846"/>
                  <a:pt x="567804" y="1213611"/>
                  <a:pt x="580429" y="1213611"/>
                </a:cubicBezTo>
                <a:close/>
                <a:moveTo>
                  <a:pt x="393484" y="1213611"/>
                </a:moveTo>
                <a:cubicBezTo>
                  <a:pt x="406109" y="1213611"/>
                  <a:pt x="416344" y="1223846"/>
                  <a:pt x="416344" y="1236471"/>
                </a:cubicBezTo>
                <a:cubicBezTo>
                  <a:pt x="416344" y="1249096"/>
                  <a:pt x="406109" y="1259331"/>
                  <a:pt x="393484" y="1259331"/>
                </a:cubicBezTo>
                <a:cubicBezTo>
                  <a:pt x="380859" y="1259331"/>
                  <a:pt x="370624" y="1249096"/>
                  <a:pt x="370624" y="1236471"/>
                </a:cubicBezTo>
                <a:cubicBezTo>
                  <a:pt x="370624" y="1223846"/>
                  <a:pt x="380859" y="1213611"/>
                  <a:pt x="393484" y="1213611"/>
                </a:cubicBezTo>
                <a:close/>
                <a:moveTo>
                  <a:pt x="410549" y="1049107"/>
                </a:moveTo>
                <a:lnTo>
                  <a:pt x="416344" y="1063098"/>
                </a:lnTo>
                <a:cubicBezTo>
                  <a:pt x="416344" y="1075723"/>
                  <a:pt x="406109" y="1085958"/>
                  <a:pt x="393484" y="1085958"/>
                </a:cubicBezTo>
                <a:cubicBezTo>
                  <a:pt x="387172" y="1085958"/>
                  <a:pt x="381457" y="1083399"/>
                  <a:pt x="377320" y="1079263"/>
                </a:cubicBezTo>
                <a:lnTo>
                  <a:pt x="376056" y="1076212"/>
                </a:lnTo>
                <a:close/>
                <a:moveTo>
                  <a:pt x="6392428" y="1040238"/>
                </a:moveTo>
                <a:cubicBezTo>
                  <a:pt x="6405053" y="1040238"/>
                  <a:pt x="6415288" y="1050473"/>
                  <a:pt x="6415288" y="1063098"/>
                </a:cubicBezTo>
                <a:cubicBezTo>
                  <a:pt x="6415288" y="1075723"/>
                  <a:pt x="6405053" y="1085958"/>
                  <a:pt x="6392428" y="1085958"/>
                </a:cubicBezTo>
                <a:cubicBezTo>
                  <a:pt x="6379803" y="1085958"/>
                  <a:pt x="6369568" y="1075723"/>
                  <a:pt x="6369568" y="1063098"/>
                </a:cubicBezTo>
                <a:cubicBezTo>
                  <a:pt x="6369568" y="1050473"/>
                  <a:pt x="6379803" y="1040238"/>
                  <a:pt x="6392428" y="1040238"/>
                </a:cubicBezTo>
                <a:close/>
                <a:moveTo>
                  <a:pt x="6205483" y="1040238"/>
                </a:moveTo>
                <a:cubicBezTo>
                  <a:pt x="6218108" y="1040238"/>
                  <a:pt x="6228343" y="1050473"/>
                  <a:pt x="6228343" y="1063098"/>
                </a:cubicBezTo>
                <a:cubicBezTo>
                  <a:pt x="6228343" y="1075723"/>
                  <a:pt x="6218108" y="1085958"/>
                  <a:pt x="6205483" y="1085958"/>
                </a:cubicBezTo>
                <a:cubicBezTo>
                  <a:pt x="6192858" y="1085958"/>
                  <a:pt x="6182623" y="1075723"/>
                  <a:pt x="6182623" y="1063098"/>
                </a:cubicBezTo>
                <a:cubicBezTo>
                  <a:pt x="6182623" y="1050473"/>
                  <a:pt x="6192858" y="1040238"/>
                  <a:pt x="6205483" y="1040238"/>
                </a:cubicBezTo>
                <a:close/>
                <a:moveTo>
                  <a:pt x="6018538" y="1040238"/>
                </a:moveTo>
                <a:cubicBezTo>
                  <a:pt x="6031163" y="1040238"/>
                  <a:pt x="6041398" y="1050473"/>
                  <a:pt x="6041398" y="1063098"/>
                </a:cubicBezTo>
                <a:cubicBezTo>
                  <a:pt x="6041398" y="1075723"/>
                  <a:pt x="6031163" y="1085958"/>
                  <a:pt x="6018538" y="1085958"/>
                </a:cubicBezTo>
                <a:cubicBezTo>
                  <a:pt x="6005913" y="1085958"/>
                  <a:pt x="5995678" y="1075723"/>
                  <a:pt x="5995678" y="1063098"/>
                </a:cubicBezTo>
                <a:cubicBezTo>
                  <a:pt x="5995678" y="1050473"/>
                  <a:pt x="6005913" y="1040238"/>
                  <a:pt x="6018538" y="1040238"/>
                </a:cubicBezTo>
                <a:close/>
                <a:moveTo>
                  <a:pt x="5831593" y="1040238"/>
                </a:moveTo>
                <a:cubicBezTo>
                  <a:pt x="5844218" y="1040238"/>
                  <a:pt x="5854453" y="1050473"/>
                  <a:pt x="5854453" y="1063098"/>
                </a:cubicBezTo>
                <a:cubicBezTo>
                  <a:pt x="5854453" y="1075723"/>
                  <a:pt x="5844218" y="1085958"/>
                  <a:pt x="5831593" y="1085958"/>
                </a:cubicBezTo>
                <a:cubicBezTo>
                  <a:pt x="5818968" y="1085958"/>
                  <a:pt x="5808733" y="1075723"/>
                  <a:pt x="5808733" y="1063098"/>
                </a:cubicBezTo>
                <a:cubicBezTo>
                  <a:pt x="5808733" y="1050473"/>
                  <a:pt x="5818968" y="1040238"/>
                  <a:pt x="5831593" y="1040238"/>
                </a:cubicBezTo>
                <a:close/>
                <a:moveTo>
                  <a:pt x="5644648" y="1040238"/>
                </a:moveTo>
                <a:cubicBezTo>
                  <a:pt x="5657273" y="1040238"/>
                  <a:pt x="5667508" y="1050473"/>
                  <a:pt x="5667508" y="1063098"/>
                </a:cubicBezTo>
                <a:lnTo>
                  <a:pt x="5666177" y="1066311"/>
                </a:lnTo>
                <a:lnTo>
                  <a:pt x="5632481" y="1045278"/>
                </a:lnTo>
                <a:close/>
                <a:moveTo>
                  <a:pt x="1141264" y="1040238"/>
                </a:moveTo>
                <a:cubicBezTo>
                  <a:pt x="1153889" y="1040238"/>
                  <a:pt x="1164124" y="1050473"/>
                  <a:pt x="1164124" y="1063098"/>
                </a:cubicBezTo>
                <a:cubicBezTo>
                  <a:pt x="1164124" y="1075723"/>
                  <a:pt x="1153889" y="1085958"/>
                  <a:pt x="1141264" y="1085958"/>
                </a:cubicBezTo>
                <a:cubicBezTo>
                  <a:pt x="1128639" y="1085958"/>
                  <a:pt x="1118404" y="1075723"/>
                  <a:pt x="1118404" y="1063098"/>
                </a:cubicBezTo>
                <a:cubicBezTo>
                  <a:pt x="1118404" y="1050473"/>
                  <a:pt x="1128639" y="1040238"/>
                  <a:pt x="1141264" y="1040238"/>
                </a:cubicBezTo>
                <a:close/>
                <a:moveTo>
                  <a:pt x="954319" y="1040238"/>
                </a:moveTo>
                <a:cubicBezTo>
                  <a:pt x="966944" y="1040238"/>
                  <a:pt x="977179" y="1050473"/>
                  <a:pt x="977179" y="1063098"/>
                </a:cubicBezTo>
                <a:cubicBezTo>
                  <a:pt x="977179" y="1075723"/>
                  <a:pt x="966944" y="1085958"/>
                  <a:pt x="954319" y="1085958"/>
                </a:cubicBezTo>
                <a:cubicBezTo>
                  <a:pt x="941694" y="1085958"/>
                  <a:pt x="931459" y="1075723"/>
                  <a:pt x="931459" y="1063098"/>
                </a:cubicBezTo>
                <a:cubicBezTo>
                  <a:pt x="931459" y="1050473"/>
                  <a:pt x="941694" y="1040238"/>
                  <a:pt x="954319" y="1040238"/>
                </a:cubicBezTo>
                <a:close/>
                <a:moveTo>
                  <a:pt x="767374" y="1040238"/>
                </a:moveTo>
                <a:cubicBezTo>
                  <a:pt x="779999" y="1040238"/>
                  <a:pt x="790234" y="1050473"/>
                  <a:pt x="790234" y="1063098"/>
                </a:cubicBezTo>
                <a:cubicBezTo>
                  <a:pt x="790234" y="1075723"/>
                  <a:pt x="779999" y="1085958"/>
                  <a:pt x="767374" y="1085958"/>
                </a:cubicBezTo>
                <a:cubicBezTo>
                  <a:pt x="754749" y="1085958"/>
                  <a:pt x="744514" y="1075723"/>
                  <a:pt x="744514" y="1063098"/>
                </a:cubicBezTo>
                <a:cubicBezTo>
                  <a:pt x="744514" y="1050473"/>
                  <a:pt x="754749" y="1040238"/>
                  <a:pt x="767374" y="1040238"/>
                </a:cubicBezTo>
                <a:close/>
                <a:moveTo>
                  <a:pt x="580429" y="1040238"/>
                </a:moveTo>
                <a:cubicBezTo>
                  <a:pt x="593054" y="1040238"/>
                  <a:pt x="603289" y="1050473"/>
                  <a:pt x="603289" y="1063098"/>
                </a:cubicBezTo>
                <a:cubicBezTo>
                  <a:pt x="603289" y="1075723"/>
                  <a:pt x="593054" y="1085958"/>
                  <a:pt x="580429" y="1085958"/>
                </a:cubicBezTo>
                <a:cubicBezTo>
                  <a:pt x="567804" y="1085958"/>
                  <a:pt x="557569" y="1075723"/>
                  <a:pt x="557569" y="1063098"/>
                </a:cubicBezTo>
                <a:cubicBezTo>
                  <a:pt x="557569" y="1050473"/>
                  <a:pt x="567804" y="1040238"/>
                  <a:pt x="580429" y="1040238"/>
                </a:cubicBezTo>
                <a:close/>
                <a:moveTo>
                  <a:pt x="6202585" y="868066"/>
                </a:moveTo>
                <a:lnTo>
                  <a:pt x="6226380" y="884987"/>
                </a:lnTo>
                <a:lnTo>
                  <a:pt x="6228343" y="889725"/>
                </a:lnTo>
                <a:cubicBezTo>
                  <a:pt x="6228343" y="902350"/>
                  <a:pt x="6218108" y="912585"/>
                  <a:pt x="6205483" y="912585"/>
                </a:cubicBezTo>
                <a:cubicBezTo>
                  <a:pt x="6192858" y="912585"/>
                  <a:pt x="6182623" y="902350"/>
                  <a:pt x="6182623" y="889725"/>
                </a:cubicBezTo>
                <a:cubicBezTo>
                  <a:pt x="6182623" y="883413"/>
                  <a:pt x="6185182" y="877698"/>
                  <a:pt x="6189319" y="873561"/>
                </a:cubicBezTo>
                <a:close/>
                <a:moveTo>
                  <a:pt x="6018538" y="866865"/>
                </a:moveTo>
                <a:cubicBezTo>
                  <a:pt x="6031163" y="866865"/>
                  <a:pt x="6041398" y="877100"/>
                  <a:pt x="6041398" y="889725"/>
                </a:cubicBezTo>
                <a:cubicBezTo>
                  <a:pt x="6041398" y="902350"/>
                  <a:pt x="6031163" y="912585"/>
                  <a:pt x="6018538" y="912585"/>
                </a:cubicBezTo>
                <a:cubicBezTo>
                  <a:pt x="6005913" y="912585"/>
                  <a:pt x="5995678" y="902350"/>
                  <a:pt x="5995678" y="889725"/>
                </a:cubicBezTo>
                <a:cubicBezTo>
                  <a:pt x="5995678" y="877100"/>
                  <a:pt x="6005913" y="866865"/>
                  <a:pt x="6018538" y="866865"/>
                </a:cubicBezTo>
                <a:close/>
                <a:moveTo>
                  <a:pt x="5831593" y="866865"/>
                </a:moveTo>
                <a:cubicBezTo>
                  <a:pt x="5844218" y="866865"/>
                  <a:pt x="5854453" y="877100"/>
                  <a:pt x="5854453" y="889725"/>
                </a:cubicBezTo>
                <a:cubicBezTo>
                  <a:pt x="5854453" y="902350"/>
                  <a:pt x="5844218" y="912585"/>
                  <a:pt x="5831593" y="912585"/>
                </a:cubicBezTo>
                <a:cubicBezTo>
                  <a:pt x="5818968" y="912585"/>
                  <a:pt x="5808733" y="902350"/>
                  <a:pt x="5808733" y="889725"/>
                </a:cubicBezTo>
                <a:cubicBezTo>
                  <a:pt x="5808733" y="877100"/>
                  <a:pt x="5818968" y="866865"/>
                  <a:pt x="5831593" y="866865"/>
                </a:cubicBezTo>
                <a:close/>
                <a:moveTo>
                  <a:pt x="5644648" y="866865"/>
                </a:moveTo>
                <a:cubicBezTo>
                  <a:pt x="5657273" y="866865"/>
                  <a:pt x="5667508" y="877100"/>
                  <a:pt x="5667508" y="889725"/>
                </a:cubicBezTo>
                <a:cubicBezTo>
                  <a:pt x="5667508" y="902350"/>
                  <a:pt x="5657273" y="912585"/>
                  <a:pt x="5644648" y="912585"/>
                </a:cubicBezTo>
                <a:cubicBezTo>
                  <a:pt x="5632023" y="912585"/>
                  <a:pt x="5621788" y="902350"/>
                  <a:pt x="5621788" y="889725"/>
                </a:cubicBezTo>
                <a:cubicBezTo>
                  <a:pt x="5621788" y="877100"/>
                  <a:pt x="5632023" y="866865"/>
                  <a:pt x="5644648" y="866865"/>
                </a:cubicBezTo>
                <a:close/>
                <a:moveTo>
                  <a:pt x="5457703" y="866865"/>
                </a:moveTo>
                <a:cubicBezTo>
                  <a:pt x="5470328" y="866865"/>
                  <a:pt x="5480563" y="877100"/>
                  <a:pt x="5480563" y="889725"/>
                </a:cubicBezTo>
                <a:cubicBezTo>
                  <a:pt x="5480563" y="902350"/>
                  <a:pt x="5470328" y="912585"/>
                  <a:pt x="5457703" y="912585"/>
                </a:cubicBezTo>
                <a:cubicBezTo>
                  <a:pt x="5445078" y="912585"/>
                  <a:pt x="5434843" y="902350"/>
                  <a:pt x="5434843" y="889725"/>
                </a:cubicBezTo>
                <a:cubicBezTo>
                  <a:pt x="5434843" y="877100"/>
                  <a:pt x="5445078" y="866865"/>
                  <a:pt x="5457703" y="866865"/>
                </a:cubicBezTo>
                <a:close/>
                <a:moveTo>
                  <a:pt x="1515154" y="866865"/>
                </a:moveTo>
                <a:cubicBezTo>
                  <a:pt x="1521467" y="866865"/>
                  <a:pt x="1527182" y="869424"/>
                  <a:pt x="1531319" y="873561"/>
                </a:cubicBezTo>
                <a:lnTo>
                  <a:pt x="1534707" y="881740"/>
                </a:lnTo>
                <a:lnTo>
                  <a:pt x="1510999" y="892109"/>
                </a:lnTo>
                <a:lnTo>
                  <a:pt x="1496459" y="899780"/>
                </a:lnTo>
                <a:lnTo>
                  <a:pt x="1492294" y="889725"/>
                </a:lnTo>
                <a:cubicBezTo>
                  <a:pt x="1492294" y="877100"/>
                  <a:pt x="1502529" y="866865"/>
                  <a:pt x="1515154" y="866865"/>
                </a:cubicBezTo>
                <a:close/>
                <a:moveTo>
                  <a:pt x="1328209" y="866865"/>
                </a:moveTo>
                <a:cubicBezTo>
                  <a:pt x="1340834" y="866865"/>
                  <a:pt x="1351069" y="877100"/>
                  <a:pt x="1351069" y="889725"/>
                </a:cubicBezTo>
                <a:cubicBezTo>
                  <a:pt x="1351069" y="902350"/>
                  <a:pt x="1340834" y="912585"/>
                  <a:pt x="1328209" y="912585"/>
                </a:cubicBezTo>
                <a:cubicBezTo>
                  <a:pt x="1315584" y="912585"/>
                  <a:pt x="1305349" y="902350"/>
                  <a:pt x="1305349" y="889725"/>
                </a:cubicBezTo>
                <a:cubicBezTo>
                  <a:pt x="1305349" y="877100"/>
                  <a:pt x="1315584" y="866865"/>
                  <a:pt x="1328209" y="866865"/>
                </a:cubicBezTo>
                <a:close/>
                <a:moveTo>
                  <a:pt x="1141264" y="866865"/>
                </a:moveTo>
                <a:cubicBezTo>
                  <a:pt x="1153889" y="866865"/>
                  <a:pt x="1164124" y="877100"/>
                  <a:pt x="1164124" y="889725"/>
                </a:cubicBezTo>
                <a:cubicBezTo>
                  <a:pt x="1164124" y="902350"/>
                  <a:pt x="1153889" y="912585"/>
                  <a:pt x="1141264" y="912585"/>
                </a:cubicBezTo>
                <a:cubicBezTo>
                  <a:pt x="1128639" y="912585"/>
                  <a:pt x="1118404" y="902350"/>
                  <a:pt x="1118404" y="889725"/>
                </a:cubicBezTo>
                <a:cubicBezTo>
                  <a:pt x="1118404" y="877100"/>
                  <a:pt x="1128639" y="866865"/>
                  <a:pt x="1141264" y="866865"/>
                </a:cubicBezTo>
                <a:close/>
                <a:moveTo>
                  <a:pt x="954319" y="866865"/>
                </a:moveTo>
                <a:cubicBezTo>
                  <a:pt x="966944" y="866865"/>
                  <a:pt x="977179" y="877100"/>
                  <a:pt x="977179" y="889725"/>
                </a:cubicBezTo>
                <a:cubicBezTo>
                  <a:pt x="977179" y="902350"/>
                  <a:pt x="966944" y="912585"/>
                  <a:pt x="954319" y="912585"/>
                </a:cubicBezTo>
                <a:cubicBezTo>
                  <a:pt x="941694" y="912585"/>
                  <a:pt x="931459" y="902350"/>
                  <a:pt x="931459" y="889725"/>
                </a:cubicBezTo>
                <a:cubicBezTo>
                  <a:pt x="931459" y="877100"/>
                  <a:pt x="941694" y="866865"/>
                  <a:pt x="954319" y="866865"/>
                </a:cubicBezTo>
                <a:close/>
                <a:moveTo>
                  <a:pt x="767374" y="866865"/>
                </a:moveTo>
                <a:cubicBezTo>
                  <a:pt x="779999" y="866865"/>
                  <a:pt x="790234" y="877100"/>
                  <a:pt x="790234" y="889725"/>
                </a:cubicBezTo>
                <a:cubicBezTo>
                  <a:pt x="790234" y="902350"/>
                  <a:pt x="779999" y="912585"/>
                  <a:pt x="767374" y="912585"/>
                </a:cubicBezTo>
                <a:cubicBezTo>
                  <a:pt x="754749" y="912585"/>
                  <a:pt x="744514" y="902350"/>
                  <a:pt x="744514" y="889725"/>
                </a:cubicBezTo>
                <a:cubicBezTo>
                  <a:pt x="744514" y="877100"/>
                  <a:pt x="754749" y="866865"/>
                  <a:pt x="767374" y="866865"/>
                </a:cubicBezTo>
                <a:close/>
                <a:moveTo>
                  <a:pt x="5831593" y="693492"/>
                </a:moveTo>
                <a:cubicBezTo>
                  <a:pt x="5844218" y="693492"/>
                  <a:pt x="5854453" y="703727"/>
                  <a:pt x="5854453" y="716352"/>
                </a:cubicBezTo>
                <a:cubicBezTo>
                  <a:pt x="5854453" y="728977"/>
                  <a:pt x="5844218" y="739212"/>
                  <a:pt x="5831593" y="739212"/>
                </a:cubicBezTo>
                <a:cubicBezTo>
                  <a:pt x="5818968" y="739212"/>
                  <a:pt x="5808733" y="728977"/>
                  <a:pt x="5808733" y="716352"/>
                </a:cubicBezTo>
                <a:cubicBezTo>
                  <a:pt x="5808733" y="703727"/>
                  <a:pt x="5818968" y="693492"/>
                  <a:pt x="5831593" y="693492"/>
                </a:cubicBezTo>
                <a:close/>
                <a:moveTo>
                  <a:pt x="5644648" y="693492"/>
                </a:moveTo>
                <a:cubicBezTo>
                  <a:pt x="5657273" y="693492"/>
                  <a:pt x="5667508" y="703727"/>
                  <a:pt x="5667508" y="716352"/>
                </a:cubicBezTo>
                <a:cubicBezTo>
                  <a:pt x="5667508" y="728977"/>
                  <a:pt x="5657273" y="739212"/>
                  <a:pt x="5644648" y="739212"/>
                </a:cubicBezTo>
                <a:cubicBezTo>
                  <a:pt x="5632023" y="739212"/>
                  <a:pt x="5621788" y="728977"/>
                  <a:pt x="5621788" y="716352"/>
                </a:cubicBezTo>
                <a:cubicBezTo>
                  <a:pt x="5621788" y="703727"/>
                  <a:pt x="5632023" y="693492"/>
                  <a:pt x="5644648" y="693492"/>
                </a:cubicBezTo>
                <a:close/>
                <a:moveTo>
                  <a:pt x="5457703" y="693492"/>
                </a:moveTo>
                <a:cubicBezTo>
                  <a:pt x="5470328" y="693492"/>
                  <a:pt x="5480563" y="703727"/>
                  <a:pt x="5480563" y="716352"/>
                </a:cubicBezTo>
                <a:cubicBezTo>
                  <a:pt x="5480563" y="728977"/>
                  <a:pt x="5470328" y="739212"/>
                  <a:pt x="5457703" y="739212"/>
                </a:cubicBezTo>
                <a:cubicBezTo>
                  <a:pt x="5445078" y="739212"/>
                  <a:pt x="5434843" y="728977"/>
                  <a:pt x="5434843" y="716352"/>
                </a:cubicBezTo>
                <a:cubicBezTo>
                  <a:pt x="5434843" y="703727"/>
                  <a:pt x="5445078" y="693492"/>
                  <a:pt x="5457703" y="693492"/>
                </a:cubicBezTo>
                <a:close/>
                <a:moveTo>
                  <a:pt x="5270758" y="693492"/>
                </a:moveTo>
                <a:cubicBezTo>
                  <a:pt x="5283383" y="693492"/>
                  <a:pt x="5293618" y="703727"/>
                  <a:pt x="5293618" y="716352"/>
                </a:cubicBezTo>
                <a:cubicBezTo>
                  <a:pt x="5293618" y="728977"/>
                  <a:pt x="5283383" y="739212"/>
                  <a:pt x="5270758" y="739212"/>
                </a:cubicBezTo>
                <a:cubicBezTo>
                  <a:pt x="5258133" y="739212"/>
                  <a:pt x="5247898" y="728977"/>
                  <a:pt x="5247898" y="716352"/>
                </a:cubicBezTo>
                <a:cubicBezTo>
                  <a:pt x="5247898" y="703727"/>
                  <a:pt x="5258133" y="693492"/>
                  <a:pt x="5270758" y="693492"/>
                </a:cubicBezTo>
                <a:close/>
                <a:moveTo>
                  <a:pt x="5083813" y="693492"/>
                </a:moveTo>
                <a:cubicBezTo>
                  <a:pt x="5096438" y="693492"/>
                  <a:pt x="5106673" y="703727"/>
                  <a:pt x="5106673" y="716352"/>
                </a:cubicBezTo>
                <a:cubicBezTo>
                  <a:pt x="5106673" y="728977"/>
                  <a:pt x="5096438" y="739212"/>
                  <a:pt x="5083813" y="739212"/>
                </a:cubicBezTo>
                <a:cubicBezTo>
                  <a:pt x="5071188" y="739212"/>
                  <a:pt x="5060953" y="728977"/>
                  <a:pt x="5060953" y="716352"/>
                </a:cubicBezTo>
                <a:cubicBezTo>
                  <a:pt x="5060953" y="703727"/>
                  <a:pt x="5071188" y="693492"/>
                  <a:pt x="5083813" y="693492"/>
                </a:cubicBezTo>
                <a:close/>
                <a:moveTo>
                  <a:pt x="4896868" y="693492"/>
                </a:moveTo>
                <a:cubicBezTo>
                  <a:pt x="4909493" y="693492"/>
                  <a:pt x="4919728" y="703727"/>
                  <a:pt x="4919728" y="716352"/>
                </a:cubicBezTo>
                <a:lnTo>
                  <a:pt x="4919203" y="717621"/>
                </a:lnTo>
                <a:lnTo>
                  <a:pt x="4879303" y="703570"/>
                </a:lnTo>
                <a:lnTo>
                  <a:pt x="4880704" y="700188"/>
                </a:lnTo>
                <a:cubicBezTo>
                  <a:pt x="4884841" y="696051"/>
                  <a:pt x="4890556" y="693492"/>
                  <a:pt x="4896868" y="693492"/>
                </a:cubicBezTo>
                <a:close/>
                <a:moveTo>
                  <a:pt x="1889044" y="693492"/>
                </a:moveTo>
                <a:cubicBezTo>
                  <a:pt x="1901669" y="693492"/>
                  <a:pt x="1911904" y="703727"/>
                  <a:pt x="1911904" y="716352"/>
                </a:cubicBezTo>
                <a:lnTo>
                  <a:pt x="1907353" y="727340"/>
                </a:lnTo>
                <a:lnTo>
                  <a:pt x="1881966" y="736280"/>
                </a:lnTo>
                <a:lnTo>
                  <a:pt x="1872880" y="732517"/>
                </a:lnTo>
                <a:cubicBezTo>
                  <a:pt x="1868743" y="728380"/>
                  <a:pt x="1866184" y="722665"/>
                  <a:pt x="1866184" y="716352"/>
                </a:cubicBezTo>
                <a:cubicBezTo>
                  <a:pt x="1866184" y="703727"/>
                  <a:pt x="1876419" y="693492"/>
                  <a:pt x="1889044" y="693492"/>
                </a:cubicBezTo>
                <a:close/>
                <a:moveTo>
                  <a:pt x="1702099" y="693492"/>
                </a:moveTo>
                <a:cubicBezTo>
                  <a:pt x="1714724" y="693492"/>
                  <a:pt x="1724959" y="703727"/>
                  <a:pt x="1724959" y="716352"/>
                </a:cubicBezTo>
                <a:cubicBezTo>
                  <a:pt x="1724959" y="728977"/>
                  <a:pt x="1714724" y="739212"/>
                  <a:pt x="1702099" y="739212"/>
                </a:cubicBezTo>
                <a:cubicBezTo>
                  <a:pt x="1689474" y="739212"/>
                  <a:pt x="1679239" y="728977"/>
                  <a:pt x="1679239" y="716352"/>
                </a:cubicBezTo>
                <a:cubicBezTo>
                  <a:pt x="1679239" y="703727"/>
                  <a:pt x="1689474" y="693492"/>
                  <a:pt x="1702099" y="693492"/>
                </a:cubicBezTo>
                <a:close/>
                <a:moveTo>
                  <a:pt x="1515154" y="693492"/>
                </a:moveTo>
                <a:cubicBezTo>
                  <a:pt x="1527779" y="693492"/>
                  <a:pt x="1538014" y="703727"/>
                  <a:pt x="1538014" y="716352"/>
                </a:cubicBezTo>
                <a:cubicBezTo>
                  <a:pt x="1538014" y="728977"/>
                  <a:pt x="1527779" y="739212"/>
                  <a:pt x="1515154" y="739212"/>
                </a:cubicBezTo>
                <a:cubicBezTo>
                  <a:pt x="1502529" y="739212"/>
                  <a:pt x="1492294" y="728977"/>
                  <a:pt x="1492294" y="716352"/>
                </a:cubicBezTo>
                <a:cubicBezTo>
                  <a:pt x="1492294" y="703727"/>
                  <a:pt x="1502529" y="693492"/>
                  <a:pt x="1515154" y="693492"/>
                </a:cubicBezTo>
                <a:close/>
                <a:moveTo>
                  <a:pt x="1328209" y="693492"/>
                </a:moveTo>
                <a:cubicBezTo>
                  <a:pt x="1340834" y="693492"/>
                  <a:pt x="1351069" y="703727"/>
                  <a:pt x="1351069" y="716352"/>
                </a:cubicBezTo>
                <a:cubicBezTo>
                  <a:pt x="1351069" y="728977"/>
                  <a:pt x="1340834" y="739212"/>
                  <a:pt x="1328209" y="739212"/>
                </a:cubicBezTo>
                <a:cubicBezTo>
                  <a:pt x="1315584" y="739212"/>
                  <a:pt x="1305349" y="728977"/>
                  <a:pt x="1305349" y="716352"/>
                </a:cubicBezTo>
                <a:cubicBezTo>
                  <a:pt x="1305349" y="703727"/>
                  <a:pt x="1315584" y="693492"/>
                  <a:pt x="1328209" y="693492"/>
                </a:cubicBezTo>
                <a:close/>
                <a:moveTo>
                  <a:pt x="1141264" y="693492"/>
                </a:moveTo>
                <a:cubicBezTo>
                  <a:pt x="1153889" y="693492"/>
                  <a:pt x="1164124" y="703727"/>
                  <a:pt x="1164124" y="716352"/>
                </a:cubicBezTo>
                <a:cubicBezTo>
                  <a:pt x="1164124" y="728977"/>
                  <a:pt x="1153889" y="739212"/>
                  <a:pt x="1141264" y="739212"/>
                </a:cubicBezTo>
                <a:cubicBezTo>
                  <a:pt x="1128639" y="739212"/>
                  <a:pt x="1118404" y="728977"/>
                  <a:pt x="1118404" y="716352"/>
                </a:cubicBezTo>
                <a:cubicBezTo>
                  <a:pt x="1118404" y="703727"/>
                  <a:pt x="1128639" y="693492"/>
                  <a:pt x="1141264" y="693492"/>
                </a:cubicBezTo>
                <a:close/>
                <a:moveTo>
                  <a:pt x="954319" y="693492"/>
                </a:moveTo>
                <a:cubicBezTo>
                  <a:pt x="966944" y="693492"/>
                  <a:pt x="977179" y="703727"/>
                  <a:pt x="977179" y="716352"/>
                </a:cubicBezTo>
                <a:cubicBezTo>
                  <a:pt x="977179" y="728977"/>
                  <a:pt x="966944" y="739212"/>
                  <a:pt x="954319" y="739212"/>
                </a:cubicBezTo>
                <a:cubicBezTo>
                  <a:pt x="941694" y="739212"/>
                  <a:pt x="931459" y="728977"/>
                  <a:pt x="931459" y="716352"/>
                </a:cubicBezTo>
                <a:cubicBezTo>
                  <a:pt x="931459" y="703727"/>
                  <a:pt x="941694" y="693492"/>
                  <a:pt x="954319" y="693492"/>
                </a:cubicBezTo>
                <a:close/>
                <a:moveTo>
                  <a:pt x="1159252" y="554743"/>
                </a:moveTo>
                <a:lnTo>
                  <a:pt x="1157429" y="559144"/>
                </a:lnTo>
                <a:cubicBezTo>
                  <a:pt x="1153292" y="563280"/>
                  <a:pt x="1147577" y="565839"/>
                  <a:pt x="1141264" y="565839"/>
                </a:cubicBezTo>
                <a:lnTo>
                  <a:pt x="1139231" y="564997"/>
                </a:lnTo>
                <a:close/>
                <a:moveTo>
                  <a:pt x="5635060" y="524091"/>
                </a:moveTo>
                <a:lnTo>
                  <a:pt x="5666315" y="540099"/>
                </a:lnTo>
                <a:lnTo>
                  <a:pt x="5667508" y="542979"/>
                </a:lnTo>
                <a:cubicBezTo>
                  <a:pt x="5667508" y="555604"/>
                  <a:pt x="5657273" y="565839"/>
                  <a:pt x="5644648" y="565839"/>
                </a:cubicBezTo>
                <a:cubicBezTo>
                  <a:pt x="5632023" y="565839"/>
                  <a:pt x="5621788" y="555604"/>
                  <a:pt x="5621788" y="542979"/>
                </a:cubicBezTo>
                <a:cubicBezTo>
                  <a:pt x="5621788" y="536667"/>
                  <a:pt x="5624347" y="530952"/>
                  <a:pt x="5628484" y="526815"/>
                </a:cubicBezTo>
                <a:close/>
                <a:moveTo>
                  <a:pt x="5457703" y="520119"/>
                </a:moveTo>
                <a:cubicBezTo>
                  <a:pt x="5470328" y="520119"/>
                  <a:pt x="5480563" y="530354"/>
                  <a:pt x="5480563" y="542979"/>
                </a:cubicBezTo>
                <a:cubicBezTo>
                  <a:pt x="5480563" y="555604"/>
                  <a:pt x="5470328" y="565839"/>
                  <a:pt x="5457703" y="565839"/>
                </a:cubicBezTo>
                <a:cubicBezTo>
                  <a:pt x="5445078" y="565839"/>
                  <a:pt x="5434843" y="555604"/>
                  <a:pt x="5434843" y="542979"/>
                </a:cubicBezTo>
                <a:cubicBezTo>
                  <a:pt x="5434843" y="530354"/>
                  <a:pt x="5445078" y="520119"/>
                  <a:pt x="5457703" y="520119"/>
                </a:cubicBezTo>
                <a:close/>
                <a:moveTo>
                  <a:pt x="5270758" y="520119"/>
                </a:moveTo>
                <a:cubicBezTo>
                  <a:pt x="5283383" y="520119"/>
                  <a:pt x="5293618" y="530354"/>
                  <a:pt x="5293618" y="542979"/>
                </a:cubicBezTo>
                <a:cubicBezTo>
                  <a:pt x="5293618" y="555604"/>
                  <a:pt x="5283383" y="565839"/>
                  <a:pt x="5270758" y="565839"/>
                </a:cubicBezTo>
                <a:cubicBezTo>
                  <a:pt x="5258133" y="565839"/>
                  <a:pt x="5247898" y="555604"/>
                  <a:pt x="5247898" y="542979"/>
                </a:cubicBezTo>
                <a:cubicBezTo>
                  <a:pt x="5247898" y="530354"/>
                  <a:pt x="5258133" y="520119"/>
                  <a:pt x="5270758" y="520119"/>
                </a:cubicBezTo>
                <a:close/>
                <a:moveTo>
                  <a:pt x="5083813" y="520119"/>
                </a:moveTo>
                <a:cubicBezTo>
                  <a:pt x="5096438" y="520119"/>
                  <a:pt x="5106673" y="530354"/>
                  <a:pt x="5106673" y="542979"/>
                </a:cubicBezTo>
                <a:cubicBezTo>
                  <a:pt x="5106673" y="555604"/>
                  <a:pt x="5096438" y="565839"/>
                  <a:pt x="5083813" y="565839"/>
                </a:cubicBezTo>
                <a:cubicBezTo>
                  <a:pt x="5071188" y="565839"/>
                  <a:pt x="5060953" y="555604"/>
                  <a:pt x="5060953" y="542979"/>
                </a:cubicBezTo>
                <a:cubicBezTo>
                  <a:pt x="5060953" y="530354"/>
                  <a:pt x="5071188" y="520119"/>
                  <a:pt x="5083813" y="520119"/>
                </a:cubicBezTo>
                <a:close/>
                <a:moveTo>
                  <a:pt x="4896868" y="520119"/>
                </a:moveTo>
                <a:cubicBezTo>
                  <a:pt x="4909493" y="520119"/>
                  <a:pt x="4919728" y="530354"/>
                  <a:pt x="4919728" y="542979"/>
                </a:cubicBezTo>
                <a:cubicBezTo>
                  <a:pt x="4919728" y="555604"/>
                  <a:pt x="4909493" y="565839"/>
                  <a:pt x="4896868" y="565839"/>
                </a:cubicBezTo>
                <a:cubicBezTo>
                  <a:pt x="4884243" y="565839"/>
                  <a:pt x="4874008" y="555604"/>
                  <a:pt x="4874008" y="542979"/>
                </a:cubicBezTo>
                <a:cubicBezTo>
                  <a:pt x="4874008" y="530354"/>
                  <a:pt x="4884243" y="520119"/>
                  <a:pt x="4896868" y="520119"/>
                </a:cubicBezTo>
                <a:close/>
                <a:moveTo>
                  <a:pt x="4709923" y="520119"/>
                </a:moveTo>
                <a:cubicBezTo>
                  <a:pt x="4722548" y="520119"/>
                  <a:pt x="4732783" y="530354"/>
                  <a:pt x="4732783" y="542979"/>
                </a:cubicBezTo>
                <a:cubicBezTo>
                  <a:pt x="4732783" y="555604"/>
                  <a:pt x="4722548" y="565839"/>
                  <a:pt x="4709923" y="565839"/>
                </a:cubicBezTo>
                <a:cubicBezTo>
                  <a:pt x="4697298" y="565839"/>
                  <a:pt x="4687063" y="555604"/>
                  <a:pt x="4687063" y="542979"/>
                </a:cubicBezTo>
                <a:cubicBezTo>
                  <a:pt x="4687063" y="530354"/>
                  <a:pt x="4697298" y="520119"/>
                  <a:pt x="4709923" y="520119"/>
                </a:cubicBezTo>
                <a:close/>
                <a:moveTo>
                  <a:pt x="4522978" y="520119"/>
                </a:moveTo>
                <a:cubicBezTo>
                  <a:pt x="4535603" y="520119"/>
                  <a:pt x="4545838" y="530354"/>
                  <a:pt x="4545838" y="542979"/>
                </a:cubicBezTo>
                <a:cubicBezTo>
                  <a:pt x="4545838" y="555604"/>
                  <a:pt x="4535603" y="565839"/>
                  <a:pt x="4522978" y="565839"/>
                </a:cubicBezTo>
                <a:cubicBezTo>
                  <a:pt x="4510353" y="565839"/>
                  <a:pt x="4500118" y="555604"/>
                  <a:pt x="4500118" y="542979"/>
                </a:cubicBezTo>
                <a:cubicBezTo>
                  <a:pt x="4500118" y="530354"/>
                  <a:pt x="4510353" y="520119"/>
                  <a:pt x="4522978" y="520119"/>
                </a:cubicBezTo>
                <a:close/>
                <a:moveTo>
                  <a:pt x="4336033" y="520119"/>
                </a:moveTo>
                <a:cubicBezTo>
                  <a:pt x="4348658" y="520119"/>
                  <a:pt x="4358893" y="530354"/>
                  <a:pt x="4358893" y="542979"/>
                </a:cubicBezTo>
                <a:lnTo>
                  <a:pt x="4353603" y="555752"/>
                </a:lnTo>
                <a:lnTo>
                  <a:pt x="4315436" y="548443"/>
                </a:lnTo>
                <a:lnTo>
                  <a:pt x="4313173" y="542979"/>
                </a:lnTo>
                <a:cubicBezTo>
                  <a:pt x="4313173" y="530354"/>
                  <a:pt x="4323408" y="520119"/>
                  <a:pt x="4336033" y="520119"/>
                </a:cubicBezTo>
                <a:close/>
                <a:moveTo>
                  <a:pt x="2636824" y="520119"/>
                </a:moveTo>
                <a:lnTo>
                  <a:pt x="2652567" y="526640"/>
                </a:lnTo>
                <a:lnTo>
                  <a:pt x="2617989" y="533262"/>
                </a:lnTo>
                <a:lnTo>
                  <a:pt x="2620660" y="526815"/>
                </a:lnTo>
                <a:cubicBezTo>
                  <a:pt x="2624797" y="522678"/>
                  <a:pt x="2630512" y="520119"/>
                  <a:pt x="2636824" y="520119"/>
                </a:cubicBezTo>
                <a:close/>
                <a:moveTo>
                  <a:pt x="2449879" y="520119"/>
                </a:moveTo>
                <a:cubicBezTo>
                  <a:pt x="2462504" y="520119"/>
                  <a:pt x="2472739" y="530354"/>
                  <a:pt x="2472739" y="542979"/>
                </a:cubicBezTo>
                <a:cubicBezTo>
                  <a:pt x="2472739" y="549292"/>
                  <a:pt x="2470181" y="555007"/>
                  <a:pt x="2466044" y="559144"/>
                </a:cubicBezTo>
                <a:lnTo>
                  <a:pt x="2451598" y="565127"/>
                </a:lnTo>
                <a:lnTo>
                  <a:pt x="2449247" y="565577"/>
                </a:lnTo>
                <a:lnTo>
                  <a:pt x="2433715" y="559144"/>
                </a:lnTo>
                <a:cubicBezTo>
                  <a:pt x="2429578" y="555007"/>
                  <a:pt x="2427019" y="549292"/>
                  <a:pt x="2427019" y="542979"/>
                </a:cubicBezTo>
                <a:cubicBezTo>
                  <a:pt x="2427019" y="530354"/>
                  <a:pt x="2437254" y="520119"/>
                  <a:pt x="2449879" y="520119"/>
                </a:cubicBezTo>
                <a:close/>
                <a:moveTo>
                  <a:pt x="2262934" y="520119"/>
                </a:moveTo>
                <a:cubicBezTo>
                  <a:pt x="2275559" y="520119"/>
                  <a:pt x="2285794" y="530354"/>
                  <a:pt x="2285794" y="542979"/>
                </a:cubicBezTo>
                <a:cubicBezTo>
                  <a:pt x="2285794" y="555604"/>
                  <a:pt x="2275559" y="565839"/>
                  <a:pt x="2262934" y="565839"/>
                </a:cubicBezTo>
                <a:cubicBezTo>
                  <a:pt x="2250309" y="565839"/>
                  <a:pt x="2240074" y="555604"/>
                  <a:pt x="2240074" y="542979"/>
                </a:cubicBezTo>
                <a:cubicBezTo>
                  <a:pt x="2240074" y="530354"/>
                  <a:pt x="2250309" y="520119"/>
                  <a:pt x="2262934" y="520119"/>
                </a:cubicBezTo>
                <a:close/>
                <a:moveTo>
                  <a:pt x="2075989" y="520119"/>
                </a:moveTo>
                <a:cubicBezTo>
                  <a:pt x="2088614" y="520119"/>
                  <a:pt x="2098849" y="530354"/>
                  <a:pt x="2098849" y="542979"/>
                </a:cubicBezTo>
                <a:cubicBezTo>
                  <a:pt x="2098849" y="555604"/>
                  <a:pt x="2088614" y="565839"/>
                  <a:pt x="2075989" y="565839"/>
                </a:cubicBezTo>
                <a:cubicBezTo>
                  <a:pt x="2063364" y="565839"/>
                  <a:pt x="2053129" y="555604"/>
                  <a:pt x="2053129" y="542979"/>
                </a:cubicBezTo>
                <a:cubicBezTo>
                  <a:pt x="2053129" y="530354"/>
                  <a:pt x="2063364" y="520119"/>
                  <a:pt x="2075989" y="520119"/>
                </a:cubicBezTo>
                <a:close/>
                <a:moveTo>
                  <a:pt x="1889044" y="520119"/>
                </a:moveTo>
                <a:cubicBezTo>
                  <a:pt x="1901669" y="520119"/>
                  <a:pt x="1911904" y="530354"/>
                  <a:pt x="1911904" y="542979"/>
                </a:cubicBezTo>
                <a:cubicBezTo>
                  <a:pt x="1911904" y="555604"/>
                  <a:pt x="1901669" y="565839"/>
                  <a:pt x="1889044" y="565839"/>
                </a:cubicBezTo>
                <a:cubicBezTo>
                  <a:pt x="1876419" y="565839"/>
                  <a:pt x="1866184" y="555604"/>
                  <a:pt x="1866184" y="542979"/>
                </a:cubicBezTo>
                <a:cubicBezTo>
                  <a:pt x="1866184" y="530354"/>
                  <a:pt x="1876419" y="520119"/>
                  <a:pt x="1889044" y="520119"/>
                </a:cubicBezTo>
                <a:close/>
                <a:moveTo>
                  <a:pt x="1702099" y="520119"/>
                </a:moveTo>
                <a:cubicBezTo>
                  <a:pt x="1714724" y="520119"/>
                  <a:pt x="1724959" y="530354"/>
                  <a:pt x="1724959" y="542979"/>
                </a:cubicBezTo>
                <a:cubicBezTo>
                  <a:pt x="1724959" y="555604"/>
                  <a:pt x="1714724" y="565839"/>
                  <a:pt x="1702099" y="565839"/>
                </a:cubicBezTo>
                <a:cubicBezTo>
                  <a:pt x="1689474" y="565839"/>
                  <a:pt x="1679239" y="555604"/>
                  <a:pt x="1679239" y="542979"/>
                </a:cubicBezTo>
                <a:cubicBezTo>
                  <a:pt x="1679239" y="530354"/>
                  <a:pt x="1689474" y="520119"/>
                  <a:pt x="1702099" y="520119"/>
                </a:cubicBezTo>
                <a:close/>
                <a:moveTo>
                  <a:pt x="1515154" y="520119"/>
                </a:moveTo>
                <a:cubicBezTo>
                  <a:pt x="1527779" y="520119"/>
                  <a:pt x="1538014" y="530354"/>
                  <a:pt x="1538014" y="542979"/>
                </a:cubicBezTo>
                <a:cubicBezTo>
                  <a:pt x="1538014" y="555604"/>
                  <a:pt x="1527779" y="565839"/>
                  <a:pt x="1515154" y="565839"/>
                </a:cubicBezTo>
                <a:cubicBezTo>
                  <a:pt x="1502529" y="565839"/>
                  <a:pt x="1492294" y="555604"/>
                  <a:pt x="1492294" y="542979"/>
                </a:cubicBezTo>
                <a:cubicBezTo>
                  <a:pt x="1492294" y="530354"/>
                  <a:pt x="1502529" y="520119"/>
                  <a:pt x="1515154" y="520119"/>
                </a:cubicBezTo>
                <a:close/>
                <a:moveTo>
                  <a:pt x="1328209" y="520119"/>
                </a:moveTo>
                <a:cubicBezTo>
                  <a:pt x="1340834" y="520119"/>
                  <a:pt x="1351069" y="530354"/>
                  <a:pt x="1351069" y="542979"/>
                </a:cubicBezTo>
                <a:cubicBezTo>
                  <a:pt x="1351069" y="555604"/>
                  <a:pt x="1340834" y="565839"/>
                  <a:pt x="1328209" y="565839"/>
                </a:cubicBezTo>
                <a:cubicBezTo>
                  <a:pt x="1315584" y="565839"/>
                  <a:pt x="1305349" y="555604"/>
                  <a:pt x="1305349" y="542979"/>
                </a:cubicBezTo>
                <a:cubicBezTo>
                  <a:pt x="1305349" y="530354"/>
                  <a:pt x="1315584" y="520119"/>
                  <a:pt x="1328209" y="520119"/>
                </a:cubicBezTo>
                <a:close/>
                <a:moveTo>
                  <a:pt x="1536305" y="373733"/>
                </a:moveTo>
                <a:lnTo>
                  <a:pt x="1531319" y="385771"/>
                </a:lnTo>
                <a:cubicBezTo>
                  <a:pt x="1527182" y="389908"/>
                  <a:pt x="1521467" y="392466"/>
                  <a:pt x="1515154" y="392466"/>
                </a:cubicBezTo>
                <a:lnTo>
                  <a:pt x="1504568" y="388081"/>
                </a:lnTo>
                <a:close/>
                <a:moveTo>
                  <a:pt x="5261225" y="350695"/>
                </a:moveTo>
                <a:lnTo>
                  <a:pt x="5290579" y="362269"/>
                </a:lnTo>
                <a:lnTo>
                  <a:pt x="5293618" y="369606"/>
                </a:lnTo>
                <a:cubicBezTo>
                  <a:pt x="5293618" y="382231"/>
                  <a:pt x="5283383" y="392466"/>
                  <a:pt x="5270758" y="392466"/>
                </a:cubicBezTo>
                <a:cubicBezTo>
                  <a:pt x="5258133" y="392466"/>
                  <a:pt x="5247898" y="382231"/>
                  <a:pt x="5247898" y="369606"/>
                </a:cubicBezTo>
                <a:cubicBezTo>
                  <a:pt x="5247898" y="363294"/>
                  <a:pt x="5250457" y="357579"/>
                  <a:pt x="5254594" y="353442"/>
                </a:cubicBezTo>
                <a:close/>
                <a:moveTo>
                  <a:pt x="5083813" y="346746"/>
                </a:moveTo>
                <a:cubicBezTo>
                  <a:pt x="5096438" y="346746"/>
                  <a:pt x="5106673" y="356981"/>
                  <a:pt x="5106673" y="369606"/>
                </a:cubicBezTo>
                <a:cubicBezTo>
                  <a:pt x="5106673" y="382231"/>
                  <a:pt x="5096438" y="392466"/>
                  <a:pt x="5083813" y="392466"/>
                </a:cubicBezTo>
                <a:cubicBezTo>
                  <a:pt x="5071188" y="392466"/>
                  <a:pt x="5060953" y="382231"/>
                  <a:pt x="5060953" y="369606"/>
                </a:cubicBezTo>
                <a:cubicBezTo>
                  <a:pt x="5060953" y="356981"/>
                  <a:pt x="5071188" y="346746"/>
                  <a:pt x="5083813" y="346746"/>
                </a:cubicBezTo>
                <a:close/>
                <a:moveTo>
                  <a:pt x="4896868" y="346746"/>
                </a:moveTo>
                <a:cubicBezTo>
                  <a:pt x="4909493" y="346746"/>
                  <a:pt x="4919728" y="356981"/>
                  <a:pt x="4919728" y="369606"/>
                </a:cubicBezTo>
                <a:cubicBezTo>
                  <a:pt x="4919728" y="382231"/>
                  <a:pt x="4909493" y="392466"/>
                  <a:pt x="4896868" y="392466"/>
                </a:cubicBezTo>
                <a:cubicBezTo>
                  <a:pt x="4884243" y="392466"/>
                  <a:pt x="4874008" y="382231"/>
                  <a:pt x="4874008" y="369606"/>
                </a:cubicBezTo>
                <a:cubicBezTo>
                  <a:pt x="4874008" y="356981"/>
                  <a:pt x="4884243" y="346746"/>
                  <a:pt x="4896868" y="346746"/>
                </a:cubicBezTo>
                <a:close/>
                <a:moveTo>
                  <a:pt x="4709923" y="346746"/>
                </a:moveTo>
                <a:cubicBezTo>
                  <a:pt x="4722548" y="346746"/>
                  <a:pt x="4732783" y="356981"/>
                  <a:pt x="4732783" y="369606"/>
                </a:cubicBezTo>
                <a:cubicBezTo>
                  <a:pt x="4732783" y="382231"/>
                  <a:pt x="4722548" y="392466"/>
                  <a:pt x="4709923" y="392466"/>
                </a:cubicBezTo>
                <a:cubicBezTo>
                  <a:pt x="4697298" y="392466"/>
                  <a:pt x="4687063" y="382231"/>
                  <a:pt x="4687063" y="369606"/>
                </a:cubicBezTo>
                <a:cubicBezTo>
                  <a:pt x="4687063" y="356981"/>
                  <a:pt x="4697298" y="346746"/>
                  <a:pt x="4709923" y="346746"/>
                </a:cubicBezTo>
                <a:close/>
                <a:moveTo>
                  <a:pt x="4522978" y="346746"/>
                </a:moveTo>
                <a:cubicBezTo>
                  <a:pt x="4535603" y="346746"/>
                  <a:pt x="4545838" y="356981"/>
                  <a:pt x="4545838" y="369606"/>
                </a:cubicBezTo>
                <a:cubicBezTo>
                  <a:pt x="4545838" y="382231"/>
                  <a:pt x="4535603" y="392466"/>
                  <a:pt x="4522978" y="392466"/>
                </a:cubicBezTo>
                <a:cubicBezTo>
                  <a:pt x="4510353" y="392466"/>
                  <a:pt x="4500118" y="382231"/>
                  <a:pt x="4500118" y="369606"/>
                </a:cubicBezTo>
                <a:cubicBezTo>
                  <a:pt x="4500118" y="356981"/>
                  <a:pt x="4510353" y="346746"/>
                  <a:pt x="4522978" y="346746"/>
                </a:cubicBezTo>
                <a:close/>
                <a:moveTo>
                  <a:pt x="4336033" y="346746"/>
                </a:moveTo>
                <a:cubicBezTo>
                  <a:pt x="4348658" y="346746"/>
                  <a:pt x="4358893" y="356981"/>
                  <a:pt x="4358893" y="369606"/>
                </a:cubicBezTo>
                <a:cubicBezTo>
                  <a:pt x="4358893" y="382231"/>
                  <a:pt x="4348658" y="392466"/>
                  <a:pt x="4336033" y="392466"/>
                </a:cubicBezTo>
                <a:cubicBezTo>
                  <a:pt x="4323408" y="392466"/>
                  <a:pt x="4313173" y="382231"/>
                  <a:pt x="4313173" y="369606"/>
                </a:cubicBezTo>
                <a:cubicBezTo>
                  <a:pt x="4313173" y="356981"/>
                  <a:pt x="4323408" y="346746"/>
                  <a:pt x="4336033" y="346746"/>
                </a:cubicBezTo>
                <a:close/>
                <a:moveTo>
                  <a:pt x="4132393" y="346746"/>
                </a:moveTo>
                <a:cubicBezTo>
                  <a:pt x="4145018" y="346746"/>
                  <a:pt x="4155253" y="356981"/>
                  <a:pt x="4155253" y="369606"/>
                </a:cubicBezTo>
                <a:cubicBezTo>
                  <a:pt x="4155253" y="382231"/>
                  <a:pt x="4145018" y="392466"/>
                  <a:pt x="4132393" y="392466"/>
                </a:cubicBezTo>
                <a:cubicBezTo>
                  <a:pt x="4119768" y="392466"/>
                  <a:pt x="4109533" y="382231"/>
                  <a:pt x="4109533" y="369606"/>
                </a:cubicBezTo>
                <a:cubicBezTo>
                  <a:pt x="4109533" y="356981"/>
                  <a:pt x="4119768" y="346746"/>
                  <a:pt x="4132393" y="346746"/>
                </a:cubicBezTo>
                <a:close/>
                <a:moveTo>
                  <a:pt x="3945439" y="346746"/>
                </a:moveTo>
                <a:cubicBezTo>
                  <a:pt x="3958064" y="346746"/>
                  <a:pt x="3968299" y="356981"/>
                  <a:pt x="3968299" y="369606"/>
                </a:cubicBezTo>
                <a:cubicBezTo>
                  <a:pt x="3968299" y="382231"/>
                  <a:pt x="3958064" y="392466"/>
                  <a:pt x="3945439" y="392466"/>
                </a:cubicBezTo>
                <a:cubicBezTo>
                  <a:pt x="3932814" y="392466"/>
                  <a:pt x="3922579" y="382231"/>
                  <a:pt x="3922579" y="369606"/>
                </a:cubicBezTo>
                <a:cubicBezTo>
                  <a:pt x="3922579" y="356981"/>
                  <a:pt x="3932814" y="346746"/>
                  <a:pt x="3945439" y="346746"/>
                </a:cubicBezTo>
                <a:close/>
                <a:moveTo>
                  <a:pt x="3758494" y="346746"/>
                </a:moveTo>
                <a:cubicBezTo>
                  <a:pt x="3771119" y="346746"/>
                  <a:pt x="3781354" y="356981"/>
                  <a:pt x="3781354" y="369606"/>
                </a:cubicBezTo>
                <a:cubicBezTo>
                  <a:pt x="3781354" y="382231"/>
                  <a:pt x="3771119" y="392466"/>
                  <a:pt x="3758494" y="392466"/>
                </a:cubicBezTo>
                <a:cubicBezTo>
                  <a:pt x="3745869" y="392466"/>
                  <a:pt x="3735634" y="382231"/>
                  <a:pt x="3735634" y="369606"/>
                </a:cubicBezTo>
                <a:cubicBezTo>
                  <a:pt x="3735634" y="356981"/>
                  <a:pt x="3745869" y="346746"/>
                  <a:pt x="3758494" y="346746"/>
                </a:cubicBezTo>
                <a:close/>
                <a:moveTo>
                  <a:pt x="3571549" y="346746"/>
                </a:moveTo>
                <a:cubicBezTo>
                  <a:pt x="3584174" y="346746"/>
                  <a:pt x="3594409" y="356981"/>
                  <a:pt x="3594409" y="369606"/>
                </a:cubicBezTo>
                <a:cubicBezTo>
                  <a:pt x="3594409" y="382231"/>
                  <a:pt x="3584174" y="392466"/>
                  <a:pt x="3571549" y="392466"/>
                </a:cubicBezTo>
                <a:cubicBezTo>
                  <a:pt x="3558924" y="392466"/>
                  <a:pt x="3548689" y="382231"/>
                  <a:pt x="3548689" y="369606"/>
                </a:cubicBezTo>
                <a:cubicBezTo>
                  <a:pt x="3548689" y="356981"/>
                  <a:pt x="3558924" y="346746"/>
                  <a:pt x="3571549" y="346746"/>
                </a:cubicBezTo>
                <a:close/>
                <a:moveTo>
                  <a:pt x="3384604" y="346746"/>
                </a:moveTo>
                <a:cubicBezTo>
                  <a:pt x="3397229" y="346746"/>
                  <a:pt x="3407464" y="356981"/>
                  <a:pt x="3407464" y="369606"/>
                </a:cubicBezTo>
                <a:cubicBezTo>
                  <a:pt x="3407464" y="382231"/>
                  <a:pt x="3397229" y="392466"/>
                  <a:pt x="3384604" y="392466"/>
                </a:cubicBezTo>
                <a:cubicBezTo>
                  <a:pt x="3371979" y="392466"/>
                  <a:pt x="3361744" y="382231"/>
                  <a:pt x="3361744" y="369606"/>
                </a:cubicBezTo>
                <a:cubicBezTo>
                  <a:pt x="3361744" y="356981"/>
                  <a:pt x="3371979" y="346746"/>
                  <a:pt x="3384604" y="346746"/>
                </a:cubicBezTo>
                <a:close/>
                <a:moveTo>
                  <a:pt x="3197659" y="346746"/>
                </a:moveTo>
                <a:cubicBezTo>
                  <a:pt x="3210284" y="346746"/>
                  <a:pt x="3220519" y="356981"/>
                  <a:pt x="3220519" y="369606"/>
                </a:cubicBezTo>
                <a:cubicBezTo>
                  <a:pt x="3220519" y="382231"/>
                  <a:pt x="3210284" y="392466"/>
                  <a:pt x="3197659" y="392466"/>
                </a:cubicBezTo>
                <a:cubicBezTo>
                  <a:pt x="3185034" y="392466"/>
                  <a:pt x="3174799" y="382231"/>
                  <a:pt x="3174799" y="369606"/>
                </a:cubicBezTo>
                <a:cubicBezTo>
                  <a:pt x="3174799" y="356981"/>
                  <a:pt x="3185034" y="346746"/>
                  <a:pt x="3197659" y="346746"/>
                </a:cubicBezTo>
                <a:close/>
                <a:moveTo>
                  <a:pt x="3010714" y="346746"/>
                </a:moveTo>
                <a:cubicBezTo>
                  <a:pt x="3023339" y="346746"/>
                  <a:pt x="3033574" y="356981"/>
                  <a:pt x="3033574" y="369606"/>
                </a:cubicBezTo>
                <a:cubicBezTo>
                  <a:pt x="3033574" y="382231"/>
                  <a:pt x="3023339" y="392466"/>
                  <a:pt x="3010714" y="392466"/>
                </a:cubicBezTo>
                <a:cubicBezTo>
                  <a:pt x="2998089" y="392466"/>
                  <a:pt x="2987854" y="382231"/>
                  <a:pt x="2987854" y="369606"/>
                </a:cubicBezTo>
                <a:cubicBezTo>
                  <a:pt x="2987854" y="356981"/>
                  <a:pt x="2998089" y="346746"/>
                  <a:pt x="3010714" y="346746"/>
                </a:cubicBezTo>
                <a:close/>
                <a:moveTo>
                  <a:pt x="2823769" y="346746"/>
                </a:moveTo>
                <a:cubicBezTo>
                  <a:pt x="2836394" y="346746"/>
                  <a:pt x="2846629" y="356981"/>
                  <a:pt x="2846629" y="369606"/>
                </a:cubicBezTo>
                <a:cubicBezTo>
                  <a:pt x="2846629" y="382231"/>
                  <a:pt x="2836394" y="392466"/>
                  <a:pt x="2823769" y="392466"/>
                </a:cubicBezTo>
                <a:cubicBezTo>
                  <a:pt x="2811144" y="392466"/>
                  <a:pt x="2800909" y="382231"/>
                  <a:pt x="2800909" y="369606"/>
                </a:cubicBezTo>
                <a:cubicBezTo>
                  <a:pt x="2800909" y="356981"/>
                  <a:pt x="2811144" y="346746"/>
                  <a:pt x="2823769" y="346746"/>
                </a:cubicBezTo>
                <a:close/>
                <a:moveTo>
                  <a:pt x="2636824" y="346746"/>
                </a:moveTo>
                <a:cubicBezTo>
                  <a:pt x="2649449" y="346746"/>
                  <a:pt x="2659684" y="356981"/>
                  <a:pt x="2659684" y="369606"/>
                </a:cubicBezTo>
                <a:cubicBezTo>
                  <a:pt x="2659684" y="382231"/>
                  <a:pt x="2649449" y="392466"/>
                  <a:pt x="2636824" y="392466"/>
                </a:cubicBezTo>
                <a:cubicBezTo>
                  <a:pt x="2624199" y="392466"/>
                  <a:pt x="2613964" y="382231"/>
                  <a:pt x="2613964" y="369606"/>
                </a:cubicBezTo>
                <a:cubicBezTo>
                  <a:pt x="2613964" y="356981"/>
                  <a:pt x="2624199" y="346746"/>
                  <a:pt x="2636824" y="346746"/>
                </a:cubicBezTo>
                <a:close/>
                <a:moveTo>
                  <a:pt x="2449879" y="346746"/>
                </a:moveTo>
                <a:cubicBezTo>
                  <a:pt x="2462504" y="346746"/>
                  <a:pt x="2472739" y="356981"/>
                  <a:pt x="2472739" y="369606"/>
                </a:cubicBezTo>
                <a:cubicBezTo>
                  <a:pt x="2472739" y="382231"/>
                  <a:pt x="2462504" y="392466"/>
                  <a:pt x="2449879" y="392466"/>
                </a:cubicBezTo>
                <a:cubicBezTo>
                  <a:pt x="2437254" y="392466"/>
                  <a:pt x="2427019" y="382231"/>
                  <a:pt x="2427019" y="369606"/>
                </a:cubicBezTo>
                <a:cubicBezTo>
                  <a:pt x="2427019" y="356981"/>
                  <a:pt x="2437254" y="346746"/>
                  <a:pt x="2449879" y="346746"/>
                </a:cubicBezTo>
                <a:close/>
                <a:moveTo>
                  <a:pt x="2262934" y="346746"/>
                </a:moveTo>
                <a:cubicBezTo>
                  <a:pt x="2275559" y="346746"/>
                  <a:pt x="2285794" y="356981"/>
                  <a:pt x="2285794" y="369606"/>
                </a:cubicBezTo>
                <a:cubicBezTo>
                  <a:pt x="2285794" y="382231"/>
                  <a:pt x="2275559" y="392466"/>
                  <a:pt x="2262934" y="392466"/>
                </a:cubicBezTo>
                <a:cubicBezTo>
                  <a:pt x="2250309" y="392466"/>
                  <a:pt x="2240074" y="382231"/>
                  <a:pt x="2240074" y="369606"/>
                </a:cubicBezTo>
                <a:cubicBezTo>
                  <a:pt x="2240074" y="356981"/>
                  <a:pt x="2250309" y="346746"/>
                  <a:pt x="2262934" y="346746"/>
                </a:cubicBezTo>
                <a:close/>
                <a:moveTo>
                  <a:pt x="2075989" y="346746"/>
                </a:moveTo>
                <a:cubicBezTo>
                  <a:pt x="2088614" y="346746"/>
                  <a:pt x="2098849" y="356981"/>
                  <a:pt x="2098849" y="369606"/>
                </a:cubicBezTo>
                <a:cubicBezTo>
                  <a:pt x="2098849" y="382231"/>
                  <a:pt x="2088614" y="392466"/>
                  <a:pt x="2075989" y="392466"/>
                </a:cubicBezTo>
                <a:cubicBezTo>
                  <a:pt x="2063364" y="392466"/>
                  <a:pt x="2053129" y="382231"/>
                  <a:pt x="2053129" y="369606"/>
                </a:cubicBezTo>
                <a:cubicBezTo>
                  <a:pt x="2053129" y="356981"/>
                  <a:pt x="2063364" y="346746"/>
                  <a:pt x="2075989" y="346746"/>
                </a:cubicBezTo>
                <a:close/>
                <a:moveTo>
                  <a:pt x="1889044" y="346746"/>
                </a:moveTo>
                <a:cubicBezTo>
                  <a:pt x="1901669" y="346746"/>
                  <a:pt x="1911904" y="356981"/>
                  <a:pt x="1911904" y="369606"/>
                </a:cubicBezTo>
                <a:cubicBezTo>
                  <a:pt x="1911904" y="382231"/>
                  <a:pt x="1901669" y="392466"/>
                  <a:pt x="1889044" y="392466"/>
                </a:cubicBezTo>
                <a:cubicBezTo>
                  <a:pt x="1876419" y="392466"/>
                  <a:pt x="1866184" y="382231"/>
                  <a:pt x="1866184" y="369606"/>
                </a:cubicBezTo>
                <a:cubicBezTo>
                  <a:pt x="1866184" y="356981"/>
                  <a:pt x="1876419" y="346746"/>
                  <a:pt x="1889044" y="346746"/>
                </a:cubicBezTo>
                <a:close/>
                <a:moveTo>
                  <a:pt x="1702099" y="346746"/>
                </a:moveTo>
                <a:cubicBezTo>
                  <a:pt x="1714724" y="346746"/>
                  <a:pt x="1724959" y="356981"/>
                  <a:pt x="1724959" y="369606"/>
                </a:cubicBezTo>
                <a:cubicBezTo>
                  <a:pt x="1724959" y="382231"/>
                  <a:pt x="1714724" y="392466"/>
                  <a:pt x="1702099" y="392466"/>
                </a:cubicBezTo>
                <a:cubicBezTo>
                  <a:pt x="1689474" y="392466"/>
                  <a:pt x="1679239" y="382231"/>
                  <a:pt x="1679239" y="369606"/>
                </a:cubicBezTo>
                <a:cubicBezTo>
                  <a:pt x="1679239" y="356981"/>
                  <a:pt x="1689474" y="346746"/>
                  <a:pt x="1702099" y="346746"/>
                </a:cubicBezTo>
                <a:close/>
                <a:moveTo>
                  <a:pt x="4880592" y="212127"/>
                </a:moveTo>
                <a:lnTo>
                  <a:pt x="4898807" y="218290"/>
                </a:lnTo>
                <a:lnTo>
                  <a:pt x="4896868" y="219093"/>
                </a:lnTo>
                <a:cubicBezTo>
                  <a:pt x="4890556" y="219093"/>
                  <a:pt x="4884841" y="216535"/>
                  <a:pt x="4880704" y="212398"/>
                </a:cubicBezTo>
                <a:close/>
                <a:moveTo>
                  <a:pt x="2088405" y="178516"/>
                </a:moveTo>
                <a:lnTo>
                  <a:pt x="2092154" y="180069"/>
                </a:lnTo>
                <a:cubicBezTo>
                  <a:pt x="2096291" y="184206"/>
                  <a:pt x="2098849" y="189921"/>
                  <a:pt x="2098849" y="196233"/>
                </a:cubicBezTo>
                <a:cubicBezTo>
                  <a:pt x="2098849" y="208858"/>
                  <a:pt x="2088614" y="219093"/>
                  <a:pt x="2075989" y="219093"/>
                </a:cubicBezTo>
                <a:cubicBezTo>
                  <a:pt x="2063364" y="219093"/>
                  <a:pt x="2053129" y="208858"/>
                  <a:pt x="2053129" y="196233"/>
                </a:cubicBezTo>
                <a:lnTo>
                  <a:pt x="2056744" y="187507"/>
                </a:lnTo>
                <a:close/>
                <a:moveTo>
                  <a:pt x="4709923" y="173373"/>
                </a:moveTo>
                <a:cubicBezTo>
                  <a:pt x="4722548" y="173373"/>
                  <a:pt x="4732783" y="183608"/>
                  <a:pt x="4732783" y="196233"/>
                </a:cubicBezTo>
                <a:cubicBezTo>
                  <a:pt x="4732783" y="208858"/>
                  <a:pt x="4722548" y="219093"/>
                  <a:pt x="4709923" y="219093"/>
                </a:cubicBezTo>
                <a:cubicBezTo>
                  <a:pt x="4697298" y="219093"/>
                  <a:pt x="4687063" y="208858"/>
                  <a:pt x="4687063" y="196233"/>
                </a:cubicBezTo>
                <a:cubicBezTo>
                  <a:pt x="4687063" y="183608"/>
                  <a:pt x="4697298" y="173373"/>
                  <a:pt x="4709923" y="173373"/>
                </a:cubicBezTo>
                <a:close/>
                <a:moveTo>
                  <a:pt x="4522978" y="173373"/>
                </a:moveTo>
                <a:cubicBezTo>
                  <a:pt x="4535603" y="173373"/>
                  <a:pt x="4545838" y="183608"/>
                  <a:pt x="4545838" y="196233"/>
                </a:cubicBezTo>
                <a:cubicBezTo>
                  <a:pt x="4545838" y="208858"/>
                  <a:pt x="4535603" y="219093"/>
                  <a:pt x="4522978" y="219093"/>
                </a:cubicBezTo>
                <a:cubicBezTo>
                  <a:pt x="4510353" y="219093"/>
                  <a:pt x="4500118" y="208858"/>
                  <a:pt x="4500118" y="196233"/>
                </a:cubicBezTo>
                <a:cubicBezTo>
                  <a:pt x="4500118" y="183608"/>
                  <a:pt x="4510353" y="173373"/>
                  <a:pt x="4522978" y="173373"/>
                </a:cubicBezTo>
                <a:close/>
                <a:moveTo>
                  <a:pt x="4336033" y="173373"/>
                </a:moveTo>
                <a:cubicBezTo>
                  <a:pt x="4348658" y="173373"/>
                  <a:pt x="4358893" y="183608"/>
                  <a:pt x="4358893" y="196233"/>
                </a:cubicBezTo>
                <a:cubicBezTo>
                  <a:pt x="4358893" y="208858"/>
                  <a:pt x="4348658" y="219093"/>
                  <a:pt x="4336033" y="219093"/>
                </a:cubicBezTo>
                <a:cubicBezTo>
                  <a:pt x="4323408" y="219093"/>
                  <a:pt x="4313173" y="208858"/>
                  <a:pt x="4313173" y="196233"/>
                </a:cubicBezTo>
                <a:cubicBezTo>
                  <a:pt x="4313173" y="183608"/>
                  <a:pt x="4323408" y="173373"/>
                  <a:pt x="4336033" y="173373"/>
                </a:cubicBezTo>
                <a:close/>
                <a:moveTo>
                  <a:pt x="4132393" y="173373"/>
                </a:moveTo>
                <a:cubicBezTo>
                  <a:pt x="4145018" y="173373"/>
                  <a:pt x="4155253" y="183608"/>
                  <a:pt x="4155253" y="196233"/>
                </a:cubicBezTo>
                <a:cubicBezTo>
                  <a:pt x="4155253" y="208858"/>
                  <a:pt x="4145018" y="219093"/>
                  <a:pt x="4132393" y="219093"/>
                </a:cubicBezTo>
                <a:cubicBezTo>
                  <a:pt x="4119768" y="219093"/>
                  <a:pt x="4109533" y="208858"/>
                  <a:pt x="4109533" y="196233"/>
                </a:cubicBezTo>
                <a:cubicBezTo>
                  <a:pt x="4109533" y="183608"/>
                  <a:pt x="4119768" y="173373"/>
                  <a:pt x="4132393" y="173373"/>
                </a:cubicBezTo>
                <a:close/>
                <a:moveTo>
                  <a:pt x="3945439" y="173373"/>
                </a:moveTo>
                <a:cubicBezTo>
                  <a:pt x="3958064" y="173373"/>
                  <a:pt x="3968299" y="183608"/>
                  <a:pt x="3968299" y="196233"/>
                </a:cubicBezTo>
                <a:cubicBezTo>
                  <a:pt x="3968299" y="208858"/>
                  <a:pt x="3958064" y="219093"/>
                  <a:pt x="3945439" y="219093"/>
                </a:cubicBezTo>
                <a:cubicBezTo>
                  <a:pt x="3932814" y="219093"/>
                  <a:pt x="3922579" y="208858"/>
                  <a:pt x="3922579" y="196233"/>
                </a:cubicBezTo>
                <a:cubicBezTo>
                  <a:pt x="3922579" y="183608"/>
                  <a:pt x="3932814" y="173373"/>
                  <a:pt x="3945439" y="173373"/>
                </a:cubicBezTo>
                <a:close/>
                <a:moveTo>
                  <a:pt x="3758494" y="173373"/>
                </a:moveTo>
                <a:cubicBezTo>
                  <a:pt x="3771119" y="173373"/>
                  <a:pt x="3781354" y="183608"/>
                  <a:pt x="3781354" y="196233"/>
                </a:cubicBezTo>
                <a:cubicBezTo>
                  <a:pt x="3781354" y="208858"/>
                  <a:pt x="3771119" y="219093"/>
                  <a:pt x="3758494" y="219093"/>
                </a:cubicBezTo>
                <a:cubicBezTo>
                  <a:pt x="3745869" y="219093"/>
                  <a:pt x="3735634" y="208858"/>
                  <a:pt x="3735634" y="196233"/>
                </a:cubicBezTo>
                <a:cubicBezTo>
                  <a:pt x="3735634" y="183608"/>
                  <a:pt x="3745869" y="173373"/>
                  <a:pt x="3758494" y="173373"/>
                </a:cubicBezTo>
                <a:close/>
                <a:moveTo>
                  <a:pt x="3571549" y="173373"/>
                </a:moveTo>
                <a:cubicBezTo>
                  <a:pt x="3584174" y="173373"/>
                  <a:pt x="3594409" y="183608"/>
                  <a:pt x="3594409" y="196233"/>
                </a:cubicBezTo>
                <a:cubicBezTo>
                  <a:pt x="3594409" y="208858"/>
                  <a:pt x="3584174" y="219093"/>
                  <a:pt x="3571549" y="219093"/>
                </a:cubicBezTo>
                <a:cubicBezTo>
                  <a:pt x="3558924" y="219093"/>
                  <a:pt x="3548689" y="208858"/>
                  <a:pt x="3548689" y="196233"/>
                </a:cubicBezTo>
                <a:cubicBezTo>
                  <a:pt x="3548689" y="183608"/>
                  <a:pt x="3558924" y="173373"/>
                  <a:pt x="3571549" y="173373"/>
                </a:cubicBezTo>
                <a:close/>
                <a:moveTo>
                  <a:pt x="3384604" y="173373"/>
                </a:moveTo>
                <a:cubicBezTo>
                  <a:pt x="3397229" y="173373"/>
                  <a:pt x="3407464" y="183608"/>
                  <a:pt x="3407464" y="196233"/>
                </a:cubicBezTo>
                <a:cubicBezTo>
                  <a:pt x="3407464" y="208858"/>
                  <a:pt x="3397229" y="219093"/>
                  <a:pt x="3384604" y="219093"/>
                </a:cubicBezTo>
                <a:cubicBezTo>
                  <a:pt x="3371979" y="219093"/>
                  <a:pt x="3361744" y="208858"/>
                  <a:pt x="3361744" y="196233"/>
                </a:cubicBezTo>
                <a:cubicBezTo>
                  <a:pt x="3361744" y="183608"/>
                  <a:pt x="3371979" y="173373"/>
                  <a:pt x="3384604" y="173373"/>
                </a:cubicBezTo>
                <a:close/>
                <a:moveTo>
                  <a:pt x="3197659" y="173373"/>
                </a:moveTo>
                <a:cubicBezTo>
                  <a:pt x="3210284" y="173373"/>
                  <a:pt x="3220519" y="183608"/>
                  <a:pt x="3220519" y="196233"/>
                </a:cubicBezTo>
                <a:cubicBezTo>
                  <a:pt x="3220519" y="208858"/>
                  <a:pt x="3210284" y="219093"/>
                  <a:pt x="3197659" y="219093"/>
                </a:cubicBezTo>
                <a:cubicBezTo>
                  <a:pt x="3185034" y="219093"/>
                  <a:pt x="3174799" y="208858"/>
                  <a:pt x="3174799" y="196233"/>
                </a:cubicBezTo>
                <a:cubicBezTo>
                  <a:pt x="3174799" y="183608"/>
                  <a:pt x="3185034" y="173373"/>
                  <a:pt x="3197659" y="173373"/>
                </a:cubicBezTo>
                <a:close/>
                <a:moveTo>
                  <a:pt x="3010714" y="173373"/>
                </a:moveTo>
                <a:cubicBezTo>
                  <a:pt x="3023339" y="173373"/>
                  <a:pt x="3033574" y="183608"/>
                  <a:pt x="3033574" y="196233"/>
                </a:cubicBezTo>
                <a:cubicBezTo>
                  <a:pt x="3033574" y="208858"/>
                  <a:pt x="3023339" y="219093"/>
                  <a:pt x="3010714" y="219093"/>
                </a:cubicBezTo>
                <a:cubicBezTo>
                  <a:pt x="2998089" y="219093"/>
                  <a:pt x="2987854" y="208858"/>
                  <a:pt x="2987854" y="196233"/>
                </a:cubicBezTo>
                <a:cubicBezTo>
                  <a:pt x="2987854" y="183608"/>
                  <a:pt x="2998089" y="173373"/>
                  <a:pt x="3010714" y="173373"/>
                </a:cubicBezTo>
                <a:close/>
                <a:moveTo>
                  <a:pt x="2823769" y="173373"/>
                </a:moveTo>
                <a:cubicBezTo>
                  <a:pt x="2836394" y="173373"/>
                  <a:pt x="2846629" y="183608"/>
                  <a:pt x="2846629" y="196233"/>
                </a:cubicBezTo>
                <a:cubicBezTo>
                  <a:pt x="2846629" y="208858"/>
                  <a:pt x="2836394" y="219093"/>
                  <a:pt x="2823769" y="219093"/>
                </a:cubicBezTo>
                <a:cubicBezTo>
                  <a:pt x="2811144" y="219093"/>
                  <a:pt x="2800909" y="208858"/>
                  <a:pt x="2800909" y="196233"/>
                </a:cubicBezTo>
                <a:cubicBezTo>
                  <a:pt x="2800909" y="183608"/>
                  <a:pt x="2811144" y="173373"/>
                  <a:pt x="2823769" y="173373"/>
                </a:cubicBezTo>
                <a:close/>
                <a:moveTo>
                  <a:pt x="2636824" y="173373"/>
                </a:moveTo>
                <a:cubicBezTo>
                  <a:pt x="2649449" y="173373"/>
                  <a:pt x="2659684" y="183608"/>
                  <a:pt x="2659684" y="196233"/>
                </a:cubicBezTo>
                <a:cubicBezTo>
                  <a:pt x="2659684" y="208858"/>
                  <a:pt x="2649449" y="219093"/>
                  <a:pt x="2636824" y="219093"/>
                </a:cubicBezTo>
                <a:cubicBezTo>
                  <a:pt x="2624199" y="219093"/>
                  <a:pt x="2613964" y="208858"/>
                  <a:pt x="2613964" y="196233"/>
                </a:cubicBezTo>
                <a:cubicBezTo>
                  <a:pt x="2613964" y="183608"/>
                  <a:pt x="2624199" y="173373"/>
                  <a:pt x="2636824" y="173373"/>
                </a:cubicBezTo>
                <a:close/>
                <a:moveTo>
                  <a:pt x="2449879" y="173373"/>
                </a:moveTo>
                <a:cubicBezTo>
                  <a:pt x="2462504" y="173373"/>
                  <a:pt x="2472739" y="183608"/>
                  <a:pt x="2472739" y="196233"/>
                </a:cubicBezTo>
                <a:cubicBezTo>
                  <a:pt x="2472739" y="208858"/>
                  <a:pt x="2462504" y="219093"/>
                  <a:pt x="2449879" y="219093"/>
                </a:cubicBezTo>
                <a:cubicBezTo>
                  <a:pt x="2437254" y="219093"/>
                  <a:pt x="2427019" y="208858"/>
                  <a:pt x="2427019" y="196233"/>
                </a:cubicBezTo>
                <a:cubicBezTo>
                  <a:pt x="2427019" y="183608"/>
                  <a:pt x="2437254" y="173373"/>
                  <a:pt x="2449879" y="173373"/>
                </a:cubicBezTo>
                <a:close/>
                <a:moveTo>
                  <a:pt x="2262934" y="173373"/>
                </a:moveTo>
                <a:cubicBezTo>
                  <a:pt x="2275559" y="173373"/>
                  <a:pt x="2285794" y="183608"/>
                  <a:pt x="2285794" y="196233"/>
                </a:cubicBezTo>
                <a:cubicBezTo>
                  <a:pt x="2285794" y="208858"/>
                  <a:pt x="2275559" y="219093"/>
                  <a:pt x="2262934" y="219093"/>
                </a:cubicBezTo>
                <a:cubicBezTo>
                  <a:pt x="2250309" y="219093"/>
                  <a:pt x="2240074" y="208858"/>
                  <a:pt x="2240074" y="196233"/>
                </a:cubicBezTo>
                <a:cubicBezTo>
                  <a:pt x="2240074" y="183608"/>
                  <a:pt x="2250309" y="173373"/>
                  <a:pt x="2262934" y="173373"/>
                </a:cubicBezTo>
                <a:close/>
                <a:moveTo>
                  <a:pt x="4116095" y="38700"/>
                </a:moveTo>
                <a:lnTo>
                  <a:pt x="4141536" y="41933"/>
                </a:lnTo>
                <a:lnTo>
                  <a:pt x="4132393" y="45720"/>
                </a:lnTo>
                <a:cubicBezTo>
                  <a:pt x="4126081" y="45720"/>
                  <a:pt x="4120366" y="43162"/>
                  <a:pt x="4116229" y="39025"/>
                </a:cubicBezTo>
                <a:close/>
                <a:moveTo>
                  <a:pt x="2845735" y="25019"/>
                </a:moveTo>
                <a:lnTo>
                  <a:pt x="2839934" y="39025"/>
                </a:lnTo>
                <a:cubicBezTo>
                  <a:pt x="2835797" y="43162"/>
                  <a:pt x="2830082" y="45720"/>
                  <a:pt x="2823769" y="45720"/>
                </a:cubicBezTo>
                <a:cubicBezTo>
                  <a:pt x="2817457" y="45720"/>
                  <a:pt x="2811742" y="43162"/>
                  <a:pt x="2807605" y="39025"/>
                </a:cubicBezTo>
                <a:lnTo>
                  <a:pt x="2804000" y="30322"/>
                </a:lnTo>
                <a:close/>
                <a:moveTo>
                  <a:pt x="3926023" y="14548"/>
                </a:moveTo>
                <a:lnTo>
                  <a:pt x="3967014" y="19757"/>
                </a:lnTo>
                <a:lnTo>
                  <a:pt x="3968299" y="22860"/>
                </a:lnTo>
                <a:cubicBezTo>
                  <a:pt x="3968299" y="35485"/>
                  <a:pt x="3958064" y="45720"/>
                  <a:pt x="3945439" y="45720"/>
                </a:cubicBezTo>
                <a:cubicBezTo>
                  <a:pt x="3932814" y="45720"/>
                  <a:pt x="3922579" y="35485"/>
                  <a:pt x="3922579" y="22860"/>
                </a:cubicBezTo>
                <a:close/>
                <a:moveTo>
                  <a:pt x="3026904" y="6756"/>
                </a:moveTo>
                <a:lnTo>
                  <a:pt x="3033574" y="22860"/>
                </a:lnTo>
                <a:cubicBezTo>
                  <a:pt x="3033574" y="35485"/>
                  <a:pt x="3023339" y="45720"/>
                  <a:pt x="3010714" y="45720"/>
                </a:cubicBezTo>
                <a:cubicBezTo>
                  <a:pt x="2998089" y="45720"/>
                  <a:pt x="2987854" y="35485"/>
                  <a:pt x="2987854" y="22860"/>
                </a:cubicBezTo>
                <a:lnTo>
                  <a:pt x="2993472" y="9298"/>
                </a:lnTo>
                <a:close/>
                <a:moveTo>
                  <a:pt x="3755379" y="1291"/>
                </a:moveTo>
                <a:lnTo>
                  <a:pt x="3763010" y="1871"/>
                </a:lnTo>
                <a:lnTo>
                  <a:pt x="3774659" y="6696"/>
                </a:lnTo>
                <a:cubicBezTo>
                  <a:pt x="3778796" y="10833"/>
                  <a:pt x="3781354" y="16548"/>
                  <a:pt x="3781354" y="22860"/>
                </a:cubicBezTo>
                <a:cubicBezTo>
                  <a:pt x="3781354" y="35485"/>
                  <a:pt x="3771119" y="45720"/>
                  <a:pt x="3758494" y="45720"/>
                </a:cubicBezTo>
                <a:cubicBezTo>
                  <a:pt x="3745869" y="45720"/>
                  <a:pt x="3735634" y="35485"/>
                  <a:pt x="3735634" y="22860"/>
                </a:cubicBezTo>
                <a:cubicBezTo>
                  <a:pt x="3735634" y="16548"/>
                  <a:pt x="3738193" y="10833"/>
                  <a:pt x="3742330" y="6696"/>
                </a:cubicBezTo>
                <a:close/>
                <a:moveTo>
                  <a:pt x="3571549" y="0"/>
                </a:moveTo>
                <a:cubicBezTo>
                  <a:pt x="3584174" y="0"/>
                  <a:pt x="3594409" y="10235"/>
                  <a:pt x="3594409" y="22860"/>
                </a:cubicBezTo>
                <a:cubicBezTo>
                  <a:pt x="3594409" y="35485"/>
                  <a:pt x="3584174" y="45720"/>
                  <a:pt x="3571549" y="45720"/>
                </a:cubicBezTo>
                <a:cubicBezTo>
                  <a:pt x="3558924" y="45720"/>
                  <a:pt x="3548689" y="35485"/>
                  <a:pt x="3548689" y="22860"/>
                </a:cubicBezTo>
                <a:cubicBezTo>
                  <a:pt x="3548689" y="10235"/>
                  <a:pt x="3558924" y="0"/>
                  <a:pt x="3571549" y="0"/>
                </a:cubicBezTo>
                <a:close/>
                <a:moveTo>
                  <a:pt x="3384604" y="0"/>
                </a:moveTo>
                <a:cubicBezTo>
                  <a:pt x="3397229" y="0"/>
                  <a:pt x="3407464" y="10235"/>
                  <a:pt x="3407464" y="22860"/>
                </a:cubicBezTo>
                <a:cubicBezTo>
                  <a:pt x="3407464" y="35485"/>
                  <a:pt x="3397229" y="45720"/>
                  <a:pt x="3384604" y="45720"/>
                </a:cubicBezTo>
                <a:cubicBezTo>
                  <a:pt x="3371979" y="45720"/>
                  <a:pt x="3361744" y="35485"/>
                  <a:pt x="3361744" y="22860"/>
                </a:cubicBezTo>
                <a:cubicBezTo>
                  <a:pt x="3361744" y="10235"/>
                  <a:pt x="3371979" y="0"/>
                  <a:pt x="3384604" y="0"/>
                </a:cubicBezTo>
                <a:close/>
                <a:moveTo>
                  <a:pt x="3197659" y="0"/>
                </a:moveTo>
                <a:cubicBezTo>
                  <a:pt x="3210284" y="0"/>
                  <a:pt x="3220519" y="10235"/>
                  <a:pt x="3220519" y="22860"/>
                </a:cubicBezTo>
                <a:cubicBezTo>
                  <a:pt x="3220519" y="35485"/>
                  <a:pt x="3210284" y="45720"/>
                  <a:pt x="3197659" y="45720"/>
                </a:cubicBezTo>
                <a:cubicBezTo>
                  <a:pt x="3185034" y="45720"/>
                  <a:pt x="3174799" y="35485"/>
                  <a:pt x="3174799" y="22860"/>
                </a:cubicBezTo>
                <a:cubicBezTo>
                  <a:pt x="3174799" y="10235"/>
                  <a:pt x="3185034" y="0"/>
                  <a:pt x="3197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8000"/>
                </a:schemeClr>
              </a:gs>
              <a:gs pos="100000">
                <a:srgbClr val="F26A1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B36CE030-5EF4-8580-65D5-267A8B6D3BA4}"/>
              </a:ext>
            </a:extLst>
          </p:cNvPr>
          <p:cNvCxnSpPr>
            <a:cxnSpLocks/>
          </p:cNvCxnSpPr>
          <p:nvPr/>
        </p:nvCxnSpPr>
        <p:spPr>
          <a:xfrm flipV="1">
            <a:off x="1450975" y="920750"/>
            <a:ext cx="0" cy="543560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96CE0EF0-70B8-44D8-701B-BD4938F32641}"/>
              </a:ext>
            </a:extLst>
          </p:cNvPr>
          <p:cNvCxnSpPr>
            <a:cxnSpLocks/>
          </p:cNvCxnSpPr>
          <p:nvPr/>
        </p:nvCxnSpPr>
        <p:spPr>
          <a:xfrm>
            <a:off x="796925" y="5737225"/>
            <a:ext cx="10121900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F4D044A-47A8-0DC1-1E52-C14B7AF5DCE2}"/>
              </a:ext>
            </a:extLst>
          </p:cNvPr>
          <p:cNvGrpSpPr/>
          <p:nvPr/>
        </p:nvGrpSpPr>
        <p:grpSpPr>
          <a:xfrm>
            <a:off x="1652136" y="1456137"/>
            <a:ext cx="4729324" cy="1980000"/>
            <a:chOff x="1652136" y="1456137"/>
            <a:chExt cx="4729324" cy="1980000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4145F234-223E-D4E9-44A2-839E91CB3B60}"/>
                </a:ext>
              </a:extLst>
            </p:cNvPr>
            <p:cNvSpPr/>
            <p:nvPr/>
          </p:nvSpPr>
          <p:spPr>
            <a:xfrm>
              <a:off x="1652136" y="1456137"/>
              <a:ext cx="4356000" cy="1980000"/>
            </a:xfrm>
            <a:prstGeom prst="roundRect">
              <a:avLst>
                <a:gd name="adj" fmla="val 6084"/>
              </a:avLst>
            </a:prstGeom>
            <a:solidFill>
              <a:srgbClr val="E6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FDCC794C-34C4-B574-C9CA-FD18F7EE1BB3}"/>
                </a:ext>
              </a:extLst>
            </p:cNvPr>
            <p:cNvSpPr txBox="1"/>
            <p:nvPr/>
          </p:nvSpPr>
          <p:spPr>
            <a:xfrm>
              <a:off x="2025460" y="1794301"/>
              <a:ext cx="4356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AUTOMAÇÃO &amp;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DIGITALIZAÇÃO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8B436092-556D-6E2E-3858-2BFFC02393C7}"/>
                </a:ext>
              </a:extLst>
            </p:cNvPr>
            <p:cNvSpPr txBox="1"/>
            <p:nvPr/>
          </p:nvSpPr>
          <p:spPr>
            <a:xfrm>
              <a:off x="2304523" y="2832827"/>
              <a:ext cx="32164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Transformação digital de processos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(RPA, OCR, IA, BPMS)</a:t>
              </a:r>
            </a:p>
          </p:txBody>
        </p:sp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0D190301-47B5-58BE-6A30-FCA194526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60535" y="1765806"/>
              <a:ext cx="954107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AE2D486-976F-E717-55E0-36ADD00940D4}"/>
              </a:ext>
            </a:extLst>
          </p:cNvPr>
          <p:cNvGrpSpPr/>
          <p:nvPr/>
        </p:nvGrpSpPr>
        <p:grpSpPr>
          <a:xfrm>
            <a:off x="1652136" y="3560414"/>
            <a:ext cx="4729324" cy="1980000"/>
            <a:chOff x="1652136" y="3560414"/>
            <a:chExt cx="4729324" cy="1980000"/>
          </a:xfrm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FEA2F95F-A831-A3CF-1D87-32CCAA7A0FB8}"/>
                </a:ext>
              </a:extLst>
            </p:cNvPr>
            <p:cNvSpPr/>
            <p:nvPr/>
          </p:nvSpPr>
          <p:spPr>
            <a:xfrm>
              <a:off x="1652136" y="3560414"/>
              <a:ext cx="4356000" cy="1980000"/>
            </a:xfrm>
            <a:prstGeom prst="roundRect">
              <a:avLst>
                <a:gd name="adj" fmla="val 6084"/>
              </a:avLst>
            </a:prstGeom>
            <a:solidFill>
              <a:srgbClr val="AD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C218C6E7-F7FD-C0CA-C86D-BB9FDA965D06}"/>
                </a:ext>
              </a:extLst>
            </p:cNvPr>
            <p:cNvSpPr txBox="1"/>
            <p:nvPr/>
          </p:nvSpPr>
          <p:spPr>
            <a:xfrm>
              <a:off x="2025460" y="3927153"/>
              <a:ext cx="4356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A9D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EXCELÊNCIA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A9D8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OPERACIONAL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6C4F5A59-C7E5-DF77-91D9-9EB1673EC6FE}"/>
                </a:ext>
              </a:extLst>
            </p:cNvPr>
            <p:cNvSpPr txBox="1"/>
            <p:nvPr/>
          </p:nvSpPr>
          <p:spPr>
            <a:xfrm>
              <a:off x="2084360" y="4937104"/>
              <a:ext cx="35604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Melhoria contínua de processos e jornadas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(L6S, PDCA)</a:t>
              </a:r>
            </a:p>
          </p:txBody>
        </p:sp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BA4D24D7-A557-23C5-3DAB-6472385A1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880" y="3933576"/>
              <a:ext cx="901416" cy="901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F6BDE1E-2B5C-690E-CA44-43D04C9EAF0F}"/>
              </a:ext>
            </a:extLst>
          </p:cNvPr>
          <p:cNvGrpSpPr/>
          <p:nvPr/>
        </p:nvGrpSpPr>
        <p:grpSpPr>
          <a:xfrm>
            <a:off x="6189124" y="1456137"/>
            <a:ext cx="4729324" cy="1980000"/>
            <a:chOff x="6189124" y="1456137"/>
            <a:chExt cx="4729324" cy="1980000"/>
          </a:xfrm>
        </p:grpSpPr>
        <p:sp>
          <p:nvSpPr>
            <p:cNvPr id="50" name="Retângulo: Cantos Arredondados 49">
              <a:extLst>
                <a:ext uri="{FF2B5EF4-FFF2-40B4-BE49-F238E27FC236}">
                  <a16:creationId xmlns:a16="http://schemas.microsoft.com/office/drawing/2014/main" id="{27999731-374E-641C-879F-DACBB60B16EE}"/>
                </a:ext>
              </a:extLst>
            </p:cNvPr>
            <p:cNvSpPr/>
            <p:nvPr/>
          </p:nvSpPr>
          <p:spPr>
            <a:xfrm>
              <a:off x="6189124" y="1456137"/>
              <a:ext cx="4356000" cy="1980000"/>
            </a:xfrm>
            <a:prstGeom prst="roundRect">
              <a:avLst>
                <a:gd name="adj" fmla="val 6084"/>
              </a:avLst>
            </a:prstGeom>
            <a:solidFill>
              <a:srgbClr val="FEE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04F8660A-5BBD-31F9-6D26-AB221A8189FD}"/>
                </a:ext>
              </a:extLst>
            </p:cNvPr>
            <p:cNvSpPr txBox="1"/>
            <p:nvPr/>
          </p:nvSpPr>
          <p:spPr>
            <a:xfrm>
              <a:off x="6562448" y="1794301"/>
              <a:ext cx="4356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73B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INOVAÇÃO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EB373B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DISRUPTIVA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D88452A3-EE3E-0285-0C66-3B6D43957EF7}"/>
                </a:ext>
              </a:extLst>
            </p:cNvPr>
            <p:cNvSpPr txBox="1"/>
            <p:nvPr/>
          </p:nvSpPr>
          <p:spPr>
            <a:xfrm>
              <a:off x="6841511" y="2832827"/>
              <a:ext cx="35943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Soluções digitais disruptivas (inovação aberta, ecossistema de inovação hotmilk)</a:t>
              </a:r>
            </a:p>
          </p:txBody>
        </p:sp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7F38FCB1-C01C-8041-5F16-E865F5EB4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536" y="1727706"/>
              <a:ext cx="994304" cy="994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033F568-ED3A-CA6E-829D-F472D5B7269C}"/>
              </a:ext>
            </a:extLst>
          </p:cNvPr>
          <p:cNvGrpSpPr/>
          <p:nvPr/>
        </p:nvGrpSpPr>
        <p:grpSpPr>
          <a:xfrm>
            <a:off x="6189124" y="3560414"/>
            <a:ext cx="4805524" cy="1980000"/>
            <a:chOff x="6189124" y="3560414"/>
            <a:chExt cx="4805524" cy="1980000"/>
          </a:xfrm>
        </p:grpSpPr>
        <p:sp>
          <p:nvSpPr>
            <p:cNvPr id="54" name="Retângulo: Cantos Arredondados 53">
              <a:extLst>
                <a:ext uri="{FF2B5EF4-FFF2-40B4-BE49-F238E27FC236}">
                  <a16:creationId xmlns:a16="http://schemas.microsoft.com/office/drawing/2014/main" id="{66A494F5-6123-DFD0-D80F-43292A26314E}"/>
                </a:ext>
              </a:extLst>
            </p:cNvPr>
            <p:cNvSpPr/>
            <p:nvPr/>
          </p:nvSpPr>
          <p:spPr>
            <a:xfrm>
              <a:off x="6189124" y="3560414"/>
              <a:ext cx="4356000" cy="1980000"/>
            </a:xfrm>
            <a:prstGeom prst="roundRect">
              <a:avLst>
                <a:gd name="adj" fmla="val 6084"/>
              </a:avLst>
            </a:prstGeom>
            <a:solidFill>
              <a:srgbClr val="A2A9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1F970D9F-B08B-511C-7078-720188BC9A08}"/>
                </a:ext>
              </a:extLst>
            </p:cNvPr>
            <p:cNvSpPr txBox="1"/>
            <p:nvPr/>
          </p:nvSpPr>
          <p:spPr>
            <a:xfrm>
              <a:off x="6638648" y="3927153"/>
              <a:ext cx="4356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REENGENHARIA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PROCESSO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E8F76262-00CE-2879-42F5-706D736CFF9C}"/>
                </a:ext>
              </a:extLst>
            </p:cNvPr>
            <p:cNvSpPr txBox="1"/>
            <p:nvPr/>
          </p:nvSpPr>
          <p:spPr>
            <a:xfrm>
              <a:off x="6503536" y="4937104"/>
              <a:ext cx="36782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Redesenho e reengenharia de processos e jornadas (Design Thinking, Design Sprint, DFSS)</a:t>
              </a:r>
            </a:p>
          </p:txBody>
        </p:sp>
        <p:pic>
          <p:nvPicPr>
            <p:cNvPr id="10248" name="Picture 8">
              <a:extLst>
                <a:ext uri="{FF2B5EF4-FFF2-40B4-BE49-F238E27FC236}">
                  <a16:creationId xmlns:a16="http://schemas.microsoft.com/office/drawing/2014/main" id="{75A90000-2C61-FF1A-6974-1711803FD1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536" y="3849042"/>
              <a:ext cx="1021467" cy="1021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50" name="Picture 10">
            <a:extLst>
              <a:ext uri="{FF2B5EF4-FFF2-40B4-BE49-F238E27FC236}">
                <a16:creationId xmlns:a16="http://schemas.microsoft.com/office/drawing/2014/main" id="{0DC53235-8778-87E6-19D0-B53656C38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20" y="1260568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FFAFF26F-B64C-DF9E-8B1E-3287A43C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20" y="5361544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>
            <a:extLst>
              <a:ext uri="{FF2B5EF4-FFF2-40B4-BE49-F238E27FC236}">
                <a16:creationId xmlns:a16="http://schemas.microsoft.com/office/drawing/2014/main" id="{5B01D663-5F5F-CA8B-72F9-6B07FBEB9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136" y="587575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2">
            <a:extLst>
              <a:ext uri="{FF2B5EF4-FFF2-40B4-BE49-F238E27FC236}">
                <a16:creationId xmlns:a16="http://schemas.microsoft.com/office/drawing/2014/main" id="{7D5DAEA6-6950-3338-B089-614D9629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861" y="587162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83E4FE83-25E5-7A10-832D-9BE380850875}"/>
              </a:ext>
            </a:extLst>
          </p:cNvPr>
          <p:cNvSpPr txBox="1"/>
          <p:nvPr/>
        </p:nvSpPr>
        <p:spPr>
          <a:xfrm rot="16200000">
            <a:off x="370259" y="3328647"/>
            <a:ext cx="1647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TECNOLOGIA</a:t>
            </a:r>
          </a:p>
        </p:txBody>
      </p: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2E0F9DCE-683B-1B20-AB88-EEE7864796B6}"/>
              </a:ext>
            </a:extLst>
          </p:cNvPr>
          <p:cNvCxnSpPr>
            <a:cxnSpLocks/>
            <a:stCxn id="61" idx="1"/>
            <a:endCxn id="60" idx="3"/>
          </p:cNvCxnSpPr>
          <p:nvPr/>
        </p:nvCxnSpPr>
        <p:spPr>
          <a:xfrm flipH="1">
            <a:off x="1778136" y="5997620"/>
            <a:ext cx="8470725" cy="413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CF98134-D6C2-456B-5F2A-AA4CAE4A903E}"/>
              </a:ext>
            </a:extLst>
          </p:cNvPr>
          <p:cNvSpPr txBox="1"/>
          <p:nvPr/>
        </p:nvSpPr>
        <p:spPr>
          <a:xfrm>
            <a:off x="3730625" y="5834851"/>
            <a:ext cx="4419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EFICÁCIA DO PROCESSO</a:t>
            </a:r>
          </a:p>
        </p:txBody>
      </p:sp>
    </p:spTree>
    <p:extLst>
      <p:ext uri="{BB962C8B-B14F-4D97-AF65-F5344CB8AC3E}">
        <p14:creationId xmlns:p14="http://schemas.microsoft.com/office/powerpoint/2010/main" val="326849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2" y="163749"/>
            <a:ext cx="87923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Framework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Transformação Operacional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11556000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2">
            <a:extLst>
              <a:ext uri="{FF2B5EF4-FFF2-40B4-BE49-F238E27FC236}">
                <a16:creationId xmlns:a16="http://schemas.microsoft.com/office/drawing/2014/main" id="{1E345862-0953-6F8E-F4D7-9A09D606A135}"/>
              </a:ext>
            </a:extLst>
          </p:cNvPr>
          <p:cNvSpPr/>
          <p:nvPr/>
        </p:nvSpPr>
        <p:spPr>
          <a:xfrm>
            <a:off x="2740283" y="5230099"/>
            <a:ext cx="6789178" cy="1432704"/>
          </a:xfrm>
          <a:custGeom>
            <a:avLst/>
            <a:gdLst>
              <a:gd name="connsiteX0" fmla="*/ 27397 w 6789178"/>
              <a:gd name="connsiteY0" fmla="*/ 1390216 h 1432704"/>
              <a:gd name="connsiteX1" fmla="*/ 35759 w 6789178"/>
              <a:gd name="connsiteY1" fmla="*/ 1393680 h 1432704"/>
              <a:gd name="connsiteX2" fmla="*/ 42454 w 6789178"/>
              <a:gd name="connsiteY2" fmla="*/ 1409844 h 1432704"/>
              <a:gd name="connsiteX3" fmla="*/ 19594 w 6789178"/>
              <a:gd name="connsiteY3" fmla="*/ 1432704 h 1432704"/>
              <a:gd name="connsiteX4" fmla="*/ 3430 w 6789178"/>
              <a:gd name="connsiteY4" fmla="*/ 1426009 h 1432704"/>
              <a:gd name="connsiteX5" fmla="*/ 0 w 6789178"/>
              <a:gd name="connsiteY5" fmla="*/ 1417729 h 1432704"/>
              <a:gd name="connsiteX6" fmla="*/ 14582 w 6789178"/>
              <a:gd name="connsiteY6" fmla="*/ 1402434 h 1432704"/>
              <a:gd name="connsiteX7" fmla="*/ 6766318 w 6789178"/>
              <a:gd name="connsiteY7" fmla="*/ 1386984 h 1432704"/>
              <a:gd name="connsiteX8" fmla="*/ 6789178 w 6789178"/>
              <a:gd name="connsiteY8" fmla="*/ 1409844 h 1432704"/>
              <a:gd name="connsiteX9" fmla="*/ 6766318 w 6789178"/>
              <a:gd name="connsiteY9" fmla="*/ 1432704 h 1432704"/>
              <a:gd name="connsiteX10" fmla="*/ 6743458 w 6789178"/>
              <a:gd name="connsiteY10" fmla="*/ 1409844 h 1432704"/>
              <a:gd name="connsiteX11" fmla="*/ 6766318 w 6789178"/>
              <a:gd name="connsiteY11" fmla="*/ 1386984 h 1432704"/>
              <a:gd name="connsiteX12" fmla="*/ 6579373 w 6789178"/>
              <a:gd name="connsiteY12" fmla="*/ 1386984 h 1432704"/>
              <a:gd name="connsiteX13" fmla="*/ 6602233 w 6789178"/>
              <a:gd name="connsiteY13" fmla="*/ 1409844 h 1432704"/>
              <a:gd name="connsiteX14" fmla="*/ 6579373 w 6789178"/>
              <a:gd name="connsiteY14" fmla="*/ 1432704 h 1432704"/>
              <a:gd name="connsiteX15" fmla="*/ 6556513 w 6789178"/>
              <a:gd name="connsiteY15" fmla="*/ 1409844 h 1432704"/>
              <a:gd name="connsiteX16" fmla="*/ 6579373 w 6789178"/>
              <a:gd name="connsiteY16" fmla="*/ 1386984 h 1432704"/>
              <a:gd name="connsiteX17" fmla="*/ 6392428 w 6789178"/>
              <a:gd name="connsiteY17" fmla="*/ 1386984 h 1432704"/>
              <a:gd name="connsiteX18" fmla="*/ 6415288 w 6789178"/>
              <a:gd name="connsiteY18" fmla="*/ 1409844 h 1432704"/>
              <a:gd name="connsiteX19" fmla="*/ 6392428 w 6789178"/>
              <a:gd name="connsiteY19" fmla="*/ 1432704 h 1432704"/>
              <a:gd name="connsiteX20" fmla="*/ 6369568 w 6789178"/>
              <a:gd name="connsiteY20" fmla="*/ 1409844 h 1432704"/>
              <a:gd name="connsiteX21" fmla="*/ 6392428 w 6789178"/>
              <a:gd name="connsiteY21" fmla="*/ 1386984 h 1432704"/>
              <a:gd name="connsiteX22" fmla="*/ 6205483 w 6789178"/>
              <a:gd name="connsiteY22" fmla="*/ 1386984 h 1432704"/>
              <a:gd name="connsiteX23" fmla="*/ 6228343 w 6789178"/>
              <a:gd name="connsiteY23" fmla="*/ 1409844 h 1432704"/>
              <a:gd name="connsiteX24" fmla="*/ 6205483 w 6789178"/>
              <a:gd name="connsiteY24" fmla="*/ 1432704 h 1432704"/>
              <a:gd name="connsiteX25" fmla="*/ 6182623 w 6789178"/>
              <a:gd name="connsiteY25" fmla="*/ 1409844 h 1432704"/>
              <a:gd name="connsiteX26" fmla="*/ 6205483 w 6789178"/>
              <a:gd name="connsiteY26" fmla="*/ 1386984 h 1432704"/>
              <a:gd name="connsiteX27" fmla="*/ 580429 w 6789178"/>
              <a:gd name="connsiteY27" fmla="*/ 1386984 h 1432704"/>
              <a:gd name="connsiteX28" fmla="*/ 603289 w 6789178"/>
              <a:gd name="connsiteY28" fmla="*/ 1409844 h 1432704"/>
              <a:gd name="connsiteX29" fmla="*/ 580429 w 6789178"/>
              <a:gd name="connsiteY29" fmla="*/ 1432704 h 1432704"/>
              <a:gd name="connsiteX30" fmla="*/ 557569 w 6789178"/>
              <a:gd name="connsiteY30" fmla="*/ 1409844 h 1432704"/>
              <a:gd name="connsiteX31" fmla="*/ 580429 w 6789178"/>
              <a:gd name="connsiteY31" fmla="*/ 1386984 h 1432704"/>
              <a:gd name="connsiteX32" fmla="*/ 393484 w 6789178"/>
              <a:gd name="connsiteY32" fmla="*/ 1386984 h 1432704"/>
              <a:gd name="connsiteX33" fmla="*/ 416344 w 6789178"/>
              <a:gd name="connsiteY33" fmla="*/ 1409844 h 1432704"/>
              <a:gd name="connsiteX34" fmla="*/ 393484 w 6789178"/>
              <a:gd name="connsiteY34" fmla="*/ 1432704 h 1432704"/>
              <a:gd name="connsiteX35" fmla="*/ 370624 w 6789178"/>
              <a:gd name="connsiteY35" fmla="*/ 1409844 h 1432704"/>
              <a:gd name="connsiteX36" fmla="*/ 393484 w 6789178"/>
              <a:gd name="connsiteY36" fmla="*/ 1386984 h 1432704"/>
              <a:gd name="connsiteX37" fmla="*/ 206539 w 6789178"/>
              <a:gd name="connsiteY37" fmla="*/ 1386984 h 1432704"/>
              <a:gd name="connsiteX38" fmla="*/ 229399 w 6789178"/>
              <a:gd name="connsiteY38" fmla="*/ 1409844 h 1432704"/>
              <a:gd name="connsiteX39" fmla="*/ 206539 w 6789178"/>
              <a:gd name="connsiteY39" fmla="*/ 1432704 h 1432704"/>
              <a:gd name="connsiteX40" fmla="*/ 183679 w 6789178"/>
              <a:gd name="connsiteY40" fmla="*/ 1409844 h 1432704"/>
              <a:gd name="connsiteX41" fmla="*/ 206539 w 6789178"/>
              <a:gd name="connsiteY41" fmla="*/ 1386984 h 1432704"/>
              <a:gd name="connsiteX42" fmla="*/ 212734 w 6789178"/>
              <a:gd name="connsiteY42" fmla="*/ 1216177 h 1432704"/>
              <a:gd name="connsiteX43" fmla="*/ 222704 w 6789178"/>
              <a:gd name="connsiteY43" fmla="*/ 1220307 h 1432704"/>
              <a:gd name="connsiteX44" fmla="*/ 229399 w 6789178"/>
              <a:gd name="connsiteY44" fmla="*/ 1236471 h 1432704"/>
              <a:gd name="connsiteX45" fmla="*/ 206539 w 6789178"/>
              <a:gd name="connsiteY45" fmla="*/ 1259331 h 1432704"/>
              <a:gd name="connsiteX46" fmla="*/ 190375 w 6789178"/>
              <a:gd name="connsiteY46" fmla="*/ 1252636 h 1432704"/>
              <a:gd name="connsiteX47" fmla="*/ 185165 w 6789178"/>
              <a:gd name="connsiteY47" fmla="*/ 1240059 h 1432704"/>
              <a:gd name="connsiteX48" fmla="*/ 950606 w 6789178"/>
              <a:gd name="connsiteY48" fmla="*/ 1215149 h 1432704"/>
              <a:gd name="connsiteX49" fmla="*/ 935662 w 6789178"/>
              <a:gd name="connsiteY49" fmla="*/ 1226324 h 1432704"/>
              <a:gd name="connsiteX50" fmla="*/ 938155 w 6789178"/>
              <a:gd name="connsiteY50" fmla="*/ 1220307 h 1432704"/>
              <a:gd name="connsiteX51" fmla="*/ 6579373 w 6789178"/>
              <a:gd name="connsiteY51" fmla="*/ 1213611 h 1432704"/>
              <a:gd name="connsiteX52" fmla="*/ 6602233 w 6789178"/>
              <a:gd name="connsiteY52" fmla="*/ 1236471 h 1432704"/>
              <a:gd name="connsiteX53" fmla="*/ 6579373 w 6789178"/>
              <a:gd name="connsiteY53" fmla="*/ 1259331 h 1432704"/>
              <a:gd name="connsiteX54" fmla="*/ 6556513 w 6789178"/>
              <a:gd name="connsiteY54" fmla="*/ 1236471 h 1432704"/>
              <a:gd name="connsiteX55" fmla="*/ 6579373 w 6789178"/>
              <a:gd name="connsiteY55" fmla="*/ 1213611 h 1432704"/>
              <a:gd name="connsiteX56" fmla="*/ 6392428 w 6789178"/>
              <a:gd name="connsiteY56" fmla="*/ 1213611 h 1432704"/>
              <a:gd name="connsiteX57" fmla="*/ 6415288 w 6789178"/>
              <a:gd name="connsiteY57" fmla="*/ 1236471 h 1432704"/>
              <a:gd name="connsiteX58" fmla="*/ 6392428 w 6789178"/>
              <a:gd name="connsiteY58" fmla="*/ 1259331 h 1432704"/>
              <a:gd name="connsiteX59" fmla="*/ 6369568 w 6789178"/>
              <a:gd name="connsiteY59" fmla="*/ 1236471 h 1432704"/>
              <a:gd name="connsiteX60" fmla="*/ 6392428 w 6789178"/>
              <a:gd name="connsiteY60" fmla="*/ 1213611 h 1432704"/>
              <a:gd name="connsiteX61" fmla="*/ 6205483 w 6789178"/>
              <a:gd name="connsiteY61" fmla="*/ 1213611 h 1432704"/>
              <a:gd name="connsiteX62" fmla="*/ 6228343 w 6789178"/>
              <a:gd name="connsiteY62" fmla="*/ 1236471 h 1432704"/>
              <a:gd name="connsiteX63" fmla="*/ 6205483 w 6789178"/>
              <a:gd name="connsiteY63" fmla="*/ 1259331 h 1432704"/>
              <a:gd name="connsiteX64" fmla="*/ 6182623 w 6789178"/>
              <a:gd name="connsiteY64" fmla="*/ 1236471 h 1432704"/>
              <a:gd name="connsiteX65" fmla="*/ 6205483 w 6789178"/>
              <a:gd name="connsiteY65" fmla="*/ 1213611 h 1432704"/>
              <a:gd name="connsiteX66" fmla="*/ 6018538 w 6789178"/>
              <a:gd name="connsiteY66" fmla="*/ 1213611 h 1432704"/>
              <a:gd name="connsiteX67" fmla="*/ 6041398 w 6789178"/>
              <a:gd name="connsiteY67" fmla="*/ 1236471 h 1432704"/>
              <a:gd name="connsiteX68" fmla="*/ 6018538 w 6789178"/>
              <a:gd name="connsiteY68" fmla="*/ 1259331 h 1432704"/>
              <a:gd name="connsiteX69" fmla="*/ 5995678 w 6789178"/>
              <a:gd name="connsiteY69" fmla="*/ 1236471 h 1432704"/>
              <a:gd name="connsiteX70" fmla="*/ 6018538 w 6789178"/>
              <a:gd name="connsiteY70" fmla="*/ 1213611 h 1432704"/>
              <a:gd name="connsiteX71" fmla="*/ 767374 w 6789178"/>
              <a:gd name="connsiteY71" fmla="*/ 1213611 h 1432704"/>
              <a:gd name="connsiteX72" fmla="*/ 790234 w 6789178"/>
              <a:gd name="connsiteY72" fmla="*/ 1236471 h 1432704"/>
              <a:gd name="connsiteX73" fmla="*/ 767374 w 6789178"/>
              <a:gd name="connsiteY73" fmla="*/ 1259331 h 1432704"/>
              <a:gd name="connsiteX74" fmla="*/ 744514 w 6789178"/>
              <a:gd name="connsiteY74" fmla="*/ 1236471 h 1432704"/>
              <a:gd name="connsiteX75" fmla="*/ 767374 w 6789178"/>
              <a:gd name="connsiteY75" fmla="*/ 1213611 h 1432704"/>
              <a:gd name="connsiteX76" fmla="*/ 580429 w 6789178"/>
              <a:gd name="connsiteY76" fmla="*/ 1213611 h 1432704"/>
              <a:gd name="connsiteX77" fmla="*/ 603289 w 6789178"/>
              <a:gd name="connsiteY77" fmla="*/ 1236471 h 1432704"/>
              <a:gd name="connsiteX78" fmla="*/ 580429 w 6789178"/>
              <a:gd name="connsiteY78" fmla="*/ 1259331 h 1432704"/>
              <a:gd name="connsiteX79" fmla="*/ 557569 w 6789178"/>
              <a:gd name="connsiteY79" fmla="*/ 1236471 h 1432704"/>
              <a:gd name="connsiteX80" fmla="*/ 580429 w 6789178"/>
              <a:gd name="connsiteY80" fmla="*/ 1213611 h 1432704"/>
              <a:gd name="connsiteX81" fmla="*/ 393484 w 6789178"/>
              <a:gd name="connsiteY81" fmla="*/ 1213611 h 1432704"/>
              <a:gd name="connsiteX82" fmla="*/ 416344 w 6789178"/>
              <a:gd name="connsiteY82" fmla="*/ 1236471 h 1432704"/>
              <a:gd name="connsiteX83" fmla="*/ 393484 w 6789178"/>
              <a:gd name="connsiteY83" fmla="*/ 1259331 h 1432704"/>
              <a:gd name="connsiteX84" fmla="*/ 370624 w 6789178"/>
              <a:gd name="connsiteY84" fmla="*/ 1236471 h 1432704"/>
              <a:gd name="connsiteX85" fmla="*/ 393484 w 6789178"/>
              <a:gd name="connsiteY85" fmla="*/ 1213611 h 1432704"/>
              <a:gd name="connsiteX86" fmla="*/ 410549 w 6789178"/>
              <a:gd name="connsiteY86" fmla="*/ 1049107 h 1432704"/>
              <a:gd name="connsiteX87" fmla="*/ 416344 w 6789178"/>
              <a:gd name="connsiteY87" fmla="*/ 1063098 h 1432704"/>
              <a:gd name="connsiteX88" fmla="*/ 393484 w 6789178"/>
              <a:gd name="connsiteY88" fmla="*/ 1085958 h 1432704"/>
              <a:gd name="connsiteX89" fmla="*/ 377320 w 6789178"/>
              <a:gd name="connsiteY89" fmla="*/ 1079263 h 1432704"/>
              <a:gd name="connsiteX90" fmla="*/ 376056 w 6789178"/>
              <a:gd name="connsiteY90" fmla="*/ 1076212 h 1432704"/>
              <a:gd name="connsiteX91" fmla="*/ 6392428 w 6789178"/>
              <a:gd name="connsiteY91" fmla="*/ 1040238 h 1432704"/>
              <a:gd name="connsiteX92" fmla="*/ 6415288 w 6789178"/>
              <a:gd name="connsiteY92" fmla="*/ 1063098 h 1432704"/>
              <a:gd name="connsiteX93" fmla="*/ 6392428 w 6789178"/>
              <a:gd name="connsiteY93" fmla="*/ 1085958 h 1432704"/>
              <a:gd name="connsiteX94" fmla="*/ 6369568 w 6789178"/>
              <a:gd name="connsiteY94" fmla="*/ 1063098 h 1432704"/>
              <a:gd name="connsiteX95" fmla="*/ 6392428 w 6789178"/>
              <a:gd name="connsiteY95" fmla="*/ 1040238 h 1432704"/>
              <a:gd name="connsiteX96" fmla="*/ 6205483 w 6789178"/>
              <a:gd name="connsiteY96" fmla="*/ 1040238 h 1432704"/>
              <a:gd name="connsiteX97" fmla="*/ 6228343 w 6789178"/>
              <a:gd name="connsiteY97" fmla="*/ 1063098 h 1432704"/>
              <a:gd name="connsiteX98" fmla="*/ 6205483 w 6789178"/>
              <a:gd name="connsiteY98" fmla="*/ 1085958 h 1432704"/>
              <a:gd name="connsiteX99" fmla="*/ 6182623 w 6789178"/>
              <a:gd name="connsiteY99" fmla="*/ 1063098 h 1432704"/>
              <a:gd name="connsiteX100" fmla="*/ 6205483 w 6789178"/>
              <a:gd name="connsiteY100" fmla="*/ 1040238 h 1432704"/>
              <a:gd name="connsiteX101" fmla="*/ 6018538 w 6789178"/>
              <a:gd name="connsiteY101" fmla="*/ 1040238 h 1432704"/>
              <a:gd name="connsiteX102" fmla="*/ 6041398 w 6789178"/>
              <a:gd name="connsiteY102" fmla="*/ 1063098 h 1432704"/>
              <a:gd name="connsiteX103" fmla="*/ 6018538 w 6789178"/>
              <a:gd name="connsiteY103" fmla="*/ 1085958 h 1432704"/>
              <a:gd name="connsiteX104" fmla="*/ 5995678 w 6789178"/>
              <a:gd name="connsiteY104" fmla="*/ 1063098 h 1432704"/>
              <a:gd name="connsiteX105" fmla="*/ 6018538 w 6789178"/>
              <a:gd name="connsiteY105" fmla="*/ 1040238 h 1432704"/>
              <a:gd name="connsiteX106" fmla="*/ 5831593 w 6789178"/>
              <a:gd name="connsiteY106" fmla="*/ 1040238 h 1432704"/>
              <a:gd name="connsiteX107" fmla="*/ 5854453 w 6789178"/>
              <a:gd name="connsiteY107" fmla="*/ 1063098 h 1432704"/>
              <a:gd name="connsiteX108" fmla="*/ 5831593 w 6789178"/>
              <a:gd name="connsiteY108" fmla="*/ 1085958 h 1432704"/>
              <a:gd name="connsiteX109" fmla="*/ 5808733 w 6789178"/>
              <a:gd name="connsiteY109" fmla="*/ 1063098 h 1432704"/>
              <a:gd name="connsiteX110" fmla="*/ 5831593 w 6789178"/>
              <a:gd name="connsiteY110" fmla="*/ 1040238 h 1432704"/>
              <a:gd name="connsiteX111" fmla="*/ 5644648 w 6789178"/>
              <a:gd name="connsiteY111" fmla="*/ 1040238 h 1432704"/>
              <a:gd name="connsiteX112" fmla="*/ 5667508 w 6789178"/>
              <a:gd name="connsiteY112" fmla="*/ 1063098 h 1432704"/>
              <a:gd name="connsiteX113" fmla="*/ 5666177 w 6789178"/>
              <a:gd name="connsiteY113" fmla="*/ 1066311 h 1432704"/>
              <a:gd name="connsiteX114" fmla="*/ 5632481 w 6789178"/>
              <a:gd name="connsiteY114" fmla="*/ 1045278 h 1432704"/>
              <a:gd name="connsiteX115" fmla="*/ 1141264 w 6789178"/>
              <a:gd name="connsiteY115" fmla="*/ 1040238 h 1432704"/>
              <a:gd name="connsiteX116" fmla="*/ 1164124 w 6789178"/>
              <a:gd name="connsiteY116" fmla="*/ 1063098 h 1432704"/>
              <a:gd name="connsiteX117" fmla="*/ 1141264 w 6789178"/>
              <a:gd name="connsiteY117" fmla="*/ 1085958 h 1432704"/>
              <a:gd name="connsiteX118" fmla="*/ 1118404 w 6789178"/>
              <a:gd name="connsiteY118" fmla="*/ 1063098 h 1432704"/>
              <a:gd name="connsiteX119" fmla="*/ 1141264 w 6789178"/>
              <a:gd name="connsiteY119" fmla="*/ 1040238 h 1432704"/>
              <a:gd name="connsiteX120" fmla="*/ 954319 w 6789178"/>
              <a:gd name="connsiteY120" fmla="*/ 1040238 h 1432704"/>
              <a:gd name="connsiteX121" fmla="*/ 977179 w 6789178"/>
              <a:gd name="connsiteY121" fmla="*/ 1063098 h 1432704"/>
              <a:gd name="connsiteX122" fmla="*/ 954319 w 6789178"/>
              <a:gd name="connsiteY122" fmla="*/ 1085958 h 1432704"/>
              <a:gd name="connsiteX123" fmla="*/ 931459 w 6789178"/>
              <a:gd name="connsiteY123" fmla="*/ 1063098 h 1432704"/>
              <a:gd name="connsiteX124" fmla="*/ 954319 w 6789178"/>
              <a:gd name="connsiteY124" fmla="*/ 1040238 h 1432704"/>
              <a:gd name="connsiteX125" fmla="*/ 767374 w 6789178"/>
              <a:gd name="connsiteY125" fmla="*/ 1040238 h 1432704"/>
              <a:gd name="connsiteX126" fmla="*/ 790234 w 6789178"/>
              <a:gd name="connsiteY126" fmla="*/ 1063098 h 1432704"/>
              <a:gd name="connsiteX127" fmla="*/ 767374 w 6789178"/>
              <a:gd name="connsiteY127" fmla="*/ 1085958 h 1432704"/>
              <a:gd name="connsiteX128" fmla="*/ 744514 w 6789178"/>
              <a:gd name="connsiteY128" fmla="*/ 1063098 h 1432704"/>
              <a:gd name="connsiteX129" fmla="*/ 767374 w 6789178"/>
              <a:gd name="connsiteY129" fmla="*/ 1040238 h 1432704"/>
              <a:gd name="connsiteX130" fmla="*/ 580429 w 6789178"/>
              <a:gd name="connsiteY130" fmla="*/ 1040238 h 1432704"/>
              <a:gd name="connsiteX131" fmla="*/ 603289 w 6789178"/>
              <a:gd name="connsiteY131" fmla="*/ 1063098 h 1432704"/>
              <a:gd name="connsiteX132" fmla="*/ 580429 w 6789178"/>
              <a:gd name="connsiteY132" fmla="*/ 1085958 h 1432704"/>
              <a:gd name="connsiteX133" fmla="*/ 557569 w 6789178"/>
              <a:gd name="connsiteY133" fmla="*/ 1063098 h 1432704"/>
              <a:gd name="connsiteX134" fmla="*/ 580429 w 6789178"/>
              <a:gd name="connsiteY134" fmla="*/ 1040238 h 1432704"/>
              <a:gd name="connsiteX135" fmla="*/ 6202585 w 6789178"/>
              <a:gd name="connsiteY135" fmla="*/ 868066 h 1432704"/>
              <a:gd name="connsiteX136" fmla="*/ 6226380 w 6789178"/>
              <a:gd name="connsiteY136" fmla="*/ 884987 h 1432704"/>
              <a:gd name="connsiteX137" fmla="*/ 6228343 w 6789178"/>
              <a:gd name="connsiteY137" fmla="*/ 889725 h 1432704"/>
              <a:gd name="connsiteX138" fmla="*/ 6205483 w 6789178"/>
              <a:gd name="connsiteY138" fmla="*/ 912585 h 1432704"/>
              <a:gd name="connsiteX139" fmla="*/ 6182623 w 6789178"/>
              <a:gd name="connsiteY139" fmla="*/ 889725 h 1432704"/>
              <a:gd name="connsiteX140" fmla="*/ 6189319 w 6789178"/>
              <a:gd name="connsiteY140" fmla="*/ 873561 h 1432704"/>
              <a:gd name="connsiteX141" fmla="*/ 6018538 w 6789178"/>
              <a:gd name="connsiteY141" fmla="*/ 866865 h 1432704"/>
              <a:gd name="connsiteX142" fmla="*/ 6041398 w 6789178"/>
              <a:gd name="connsiteY142" fmla="*/ 889725 h 1432704"/>
              <a:gd name="connsiteX143" fmla="*/ 6018538 w 6789178"/>
              <a:gd name="connsiteY143" fmla="*/ 912585 h 1432704"/>
              <a:gd name="connsiteX144" fmla="*/ 5995678 w 6789178"/>
              <a:gd name="connsiteY144" fmla="*/ 889725 h 1432704"/>
              <a:gd name="connsiteX145" fmla="*/ 6018538 w 6789178"/>
              <a:gd name="connsiteY145" fmla="*/ 866865 h 1432704"/>
              <a:gd name="connsiteX146" fmla="*/ 5831593 w 6789178"/>
              <a:gd name="connsiteY146" fmla="*/ 866865 h 1432704"/>
              <a:gd name="connsiteX147" fmla="*/ 5854453 w 6789178"/>
              <a:gd name="connsiteY147" fmla="*/ 889725 h 1432704"/>
              <a:gd name="connsiteX148" fmla="*/ 5831593 w 6789178"/>
              <a:gd name="connsiteY148" fmla="*/ 912585 h 1432704"/>
              <a:gd name="connsiteX149" fmla="*/ 5808733 w 6789178"/>
              <a:gd name="connsiteY149" fmla="*/ 889725 h 1432704"/>
              <a:gd name="connsiteX150" fmla="*/ 5831593 w 6789178"/>
              <a:gd name="connsiteY150" fmla="*/ 866865 h 1432704"/>
              <a:gd name="connsiteX151" fmla="*/ 5644648 w 6789178"/>
              <a:gd name="connsiteY151" fmla="*/ 866865 h 1432704"/>
              <a:gd name="connsiteX152" fmla="*/ 5667508 w 6789178"/>
              <a:gd name="connsiteY152" fmla="*/ 889725 h 1432704"/>
              <a:gd name="connsiteX153" fmla="*/ 5644648 w 6789178"/>
              <a:gd name="connsiteY153" fmla="*/ 912585 h 1432704"/>
              <a:gd name="connsiteX154" fmla="*/ 5621788 w 6789178"/>
              <a:gd name="connsiteY154" fmla="*/ 889725 h 1432704"/>
              <a:gd name="connsiteX155" fmla="*/ 5644648 w 6789178"/>
              <a:gd name="connsiteY155" fmla="*/ 866865 h 1432704"/>
              <a:gd name="connsiteX156" fmla="*/ 5457703 w 6789178"/>
              <a:gd name="connsiteY156" fmla="*/ 866865 h 1432704"/>
              <a:gd name="connsiteX157" fmla="*/ 5480563 w 6789178"/>
              <a:gd name="connsiteY157" fmla="*/ 889725 h 1432704"/>
              <a:gd name="connsiteX158" fmla="*/ 5457703 w 6789178"/>
              <a:gd name="connsiteY158" fmla="*/ 912585 h 1432704"/>
              <a:gd name="connsiteX159" fmla="*/ 5434843 w 6789178"/>
              <a:gd name="connsiteY159" fmla="*/ 889725 h 1432704"/>
              <a:gd name="connsiteX160" fmla="*/ 5457703 w 6789178"/>
              <a:gd name="connsiteY160" fmla="*/ 866865 h 1432704"/>
              <a:gd name="connsiteX161" fmla="*/ 1515154 w 6789178"/>
              <a:gd name="connsiteY161" fmla="*/ 866865 h 1432704"/>
              <a:gd name="connsiteX162" fmla="*/ 1531319 w 6789178"/>
              <a:gd name="connsiteY162" fmla="*/ 873561 h 1432704"/>
              <a:gd name="connsiteX163" fmla="*/ 1534707 w 6789178"/>
              <a:gd name="connsiteY163" fmla="*/ 881740 h 1432704"/>
              <a:gd name="connsiteX164" fmla="*/ 1510999 w 6789178"/>
              <a:gd name="connsiteY164" fmla="*/ 892109 h 1432704"/>
              <a:gd name="connsiteX165" fmla="*/ 1496459 w 6789178"/>
              <a:gd name="connsiteY165" fmla="*/ 899780 h 1432704"/>
              <a:gd name="connsiteX166" fmla="*/ 1492294 w 6789178"/>
              <a:gd name="connsiteY166" fmla="*/ 889725 h 1432704"/>
              <a:gd name="connsiteX167" fmla="*/ 1515154 w 6789178"/>
              <a:gd name="connsiteY167" fmla="*/ 866865 h 1432704"/>
              <a:gd name="connsiteX168" fmla="*/ 1328209 w 6789178"/>
              <a:gd name="connsiteY168" fmla="*/ 866865 h 1432704"/>
              <a:gd name="connsiteX169" fmla="*/ 1351069 w 6789178"/>
              <a:gd name="connsiteY169" fmla="*/ 889725 h 1432704"/>
              <a:gd name="connsiteX170" fmla="*/ 1328209 w 6789178"/>
              <a:gd name="connsiteY170" fmla="*/ 912585 h 1432704"/>
              <a:gd name="connsiteX171" fmla="*/ 1305349 w 6789178"/>
              <a:gd name="connsiteY171" fmla="*/ 889725 h 1432704"/>
              <a:gd name="connsiteX172" fmla="*/ 1328209 w 6789178"/>
              <a:gd name="connsiteY172" fmla="*/ 866865 h 1432704"/>
              <a:gd name="connsiteX173" fmla="*/ 1141264 w 6789178"/>
              <a:gd name="connsiteY173" fmla="*/ 866865 h 1432704"/>
              <a:gd name="connsiteX174" fmla="*/ 1164124 w 6789178"/>
              <a:gd name="connsiteY174" fmla="*/ 889725 h 1432704"/>
              <a:gd name="connsiteX175" fmla="*/ 1141264 w 6789178"/>
              <a:gd name="connsiteY175" fmla="*/ 912585 h 1432704"/>
              <a:gd name="connsiteX176" fmla="*/ 1118404 w 6789178"/>
              <a:gd name="connsiteY176" fmla="*/ 889725 h 1432704"/>
              <a:gd name="connsiteX177" fmla="*/ 1141264 w 6789178"/>
              <a:gd name="connsiteY177" fmla="*/ 866865 h 1432704"/>
              <a:gd name="connsiteX178" fmla="*/ 954319 w 6789178"/>
              <a:gd name="connsiteY178" fmla="*/ 866865 h 1432704"/>
              <a:gd name="connsiteX179" fmla="*/ 977179 w 6789178"/>
              <a:gd name="connsiteY179" fmla="*/ 889725 h 1432704"/>
              <a:gd name="connsiteX180" fmla="*/ 954319 w 6789178"/>
              <a:gd name="connsiteY180" fmla="*/ 912585 h 1432704"/>
              <a:gd name="connsiteX181" fmla="*/ 931459 w 6789178"/>
              <a:gd name="connsiteY181" fmla="*/ 889725 h 1432704"/>
              <a:gd name="connsiteX182" fmla="*/ 954319 w 6789178"/>
              <a:gd name="connsiteY182" fmla="*/ 866865 h 1432704"/>
              <a:gd name="connsiteX183" fmla="*/ 767374 w 6789178"/>
              <a:gd name="connsiteY183" fmla="*/ 866865 h 1432704"/>
              <a:gd name="connsiteX184" fmla="*/ 790234 w 6789178"/>
              <a:gd name="connsiteY184" fmla="*/ 889725 h 1432704"/>
              <a:gd name="connsiteX185" fmla="*/ 767374 w 6789178"/>
              <a:gd name="connsiteY185" fmla="*/ 912585 h 1432704"/>
              <a:gd name="connsiteX186" fmla="*/ 744514 w 6789178"/>
              <a:gd name="connsiteY186" fmla="*/ 889725 h 1432704"/>
              <a:gd name="connsiteX187" fmla="*/ 767374 w 6789178"/>
              <a:gd name="connsiteY187" fmla="*/ 866865 h 1432704"/>
              <a:gd name="connsiteX188" fmla="*/ 5831593 w 6789178"/>
              <a:gd name="connsiteY188" fmla="*/ 693492 h 1432704"/>
              <a:gd name="connsiteX189" fmla="*/ 5854453 w 6789178"/>
              <a:gd name="connsiteY189" fmla="*/ 716352 h 1432704"/>
              <a:gd name="connsiteX190" fmla="*/ 5831593 w 6789178"/>
              <a:gd name="connsiteY190" fmla="*/ 739212 h 1432704"/>
              <a:gd name="connsiteX191" fmla="*/ 5808733 w 6789178"/>
              <a:gd name="connsiteY191" fmla="*/ 716352 h 1432704"/>
              <a:gd name="connsiteX192" fmla="*/ 5831593 w 6789178"/>
              <a:gd name="connsiteY192" fmla="*/ 693492 h 1432704"/>
              <a:gd name="connsiteX193" fmla="*/ 5644648 w 6789178"/>
              <a:gd name="connsiteY193" fmla="*/ 693492 h 1432704"/>
              <a:gd name="connsiteX194" fmla="*/ 5667508 w 6789178"/>
              <a:gd name="connsiteY194" fmla="*/ 716352 h 1432704"/>
              <a:gd name="connsiteX195" fmla="*/ 5644648 w 6789178"/>
              <a:gd name="connsiteY195" fmla="*/ 739212 h 1432704"/>
              <a:gd name="connsiteX196" fmla="*/ 5621788 w 6789178"/>
              <a:gd name="connsiteY196" fmla="*/ 716352 h 1432704"/>
              <a:gd name="connsiteX197" fmla="*/ 5644648 w 6789178"/>
              <a:gd name="connsiteY197" fmla="*/ 693492 h 1432704"/>
              <a:gd name="connsiteX198" fmla="*/ 5457703 w 6789178"/>
              <a:gd name="connsiteY198" fmla="*/ 693492 h 1432704"/>
              <a:gd name="connsiteX199" fmla="*/ 5480563 w 6789178"/>
              <a:gd name="connsiteY199" fmla="*/ 716352 h 1432704"/>
              <a:gd name="connsiteX200" fmla="*/ 5457703 w 6789178"/>
              <a:gd name="connsiteY200" fmla="*/ 739212 h 1432704"/>
              <a:gd name="connsiteX201" fmla="*/ 5434843 w 6789178"/>
              <a:gd name="connsiteY201" fmla="*/ 716352 h 1432704"/>
              <a:gd name="connsiteX202" fmla="*/ 5457703 w 6789178"/>
              <a:gd name="connsiteY202" fmla="*/ 693492 h 1432704"/>
              <a:gd name="connsiteX203" fmla="*/ 5270758 w 6789178"/>
              <a:gd name="connsiteY203" fmla="*/ 693492 h 1432704"/>
              <a:gd name="connsiteX204" fmla="*/ 5293618 w 6789178"/>
              <a:gd name="connsiteY204" fmla="*/ 716352 h 1432704"/>
              <a:gd name="connsiteX205" fmla="*/ 5270758 w 6789178"/>
              <a:gd name="connsiteY205" fmla="*/ 739212 h 1432704"/>
              <a:gd name="connsiteX206" fmla="*/ 5247898 w 6789178"/>
              <a:gd name="connsiteY206" fmla="*/ 716352 h 1432704"/>
              <a:gd name="connsiteX207" fmla="*/ 5270758 w 6789178"/>
              <a:gd name="connsiteY207" fmla="*/ 693492 h 1432704"/>
              <a:gd name="connsiteX208" fmla="*/ 5083813 w 6789178"/>
              <a:gd name="connsiteY208" fmla="*/ 693492 h 1432704"/>
              <a:gd name="connsiteX209" fmla="*/ 5106673 w 6789178"/>
              <a:gd name="connsiteY209" fmla="*/ 716352 h 1432704"/>
              <a:gd name="connsiteX210" fmla="*/ 5083813 w 6789178"/>
              <a:gd name="connsiteY210" fmla="*/ 739212 h 1432704"/>
              <a:gd name="connsiteX211" fmla="*/ 5060953 w 6789178"/>
              <a:gd name="connsiteY211" fmla="*/ 716352 h 1432704"/>
              <a:gd name="connsiteX212" fmla="*/ 5083813 w 6789178"/>
              <a:gd name="connsiteY212" fmla="*/ 693492 h 1432704"/>
              <a:gd name="connsiteX213" fmla="*/ 4896868 w 6789178"/>
              <a:gd name="connsiteY213" fmla="*/ 693492 h 1432704"/>
              <a:gd name="connsiteX214" fmla="*/ 4919728 w 6789178"/>
              <a:gd name="connsiteY214" fmla="*/ 716352 h 1432704"/>
              <a:gd name="connsiteX215" fmla="*/ 4919203 w 6789178"/>
              <a:gd name="connsiteY215" fmla="*/ 717621 h 1432704"/>
              <a:gd name="connsiteX216" fmla="*/ 4879303 w 6789178"/>
              <a:gd name="connsiteY216" fmla="*/ 703570 h 1432704"/>
              <a:gd name="connsiteX217" fmla="*/ 4880704 w 6789178"/>
              <a:gd name="connsiteY217" fmla="*/ 700188 h 1432704"/>
              <a:gd name="connsiteX218" fmla="*/ 4896868 w 6789178"/>
              <a:gd name="connsiteY218" fmla="*/ 693492 h 1432704"/>
              <a:gd name="connsiteX219" fmla="*/ 1889044 w 6789178"/>
              <a:gd name="connsiteY219" fmla="*/ 693492 h 1432704"/>
              <a:gd name="connsiteX220" fmla="*/ 1911904 w 6789178"/>
              <a:gd name="connsiteY220" fmla="*/ 716352 h 1432704"/>
              <a:gd name="connsiteX221" fmla="*/ 1907353 w 6789178"/>
              <a:gd name="connsiteY221" fmla="*/ 727340 h 1432704"/>
              <a:gd name="connsiteX222" fmla="*/ 1881966 w 6789178"/>
              <a:gd name="connsiteY222" fmla="*/ 736280 h 1432704"/>
              <a:gd name="connsiteX223" fmla="*/ 1872880 w 6789178"/>
              <a:gd name="connsiteY223" fmla="*/ 732517 h 1432704"/>
              <a:gd name="connsiteX224" fmla="*/ 1866184 w 6789178"/>
              <a:gd name="connsiteY224" fmla="*/ 716352 h 1432704"/>
              <a:gd name="connsiteX225" fmla="*/ 1889044 w 6789178"/>
              <a:gd name="connsiteY225" fmla="*/ 693492 h 1432704"/>
              <a:gd name="connsiteX226" fmla="*/ 1702099 w 6789178"/>
              <a:gd name="connsiteY226" fmla="*/ 693492 h 1432704"/>
              <a:gd name="connsiteX227" fmla="*/ 1724959 w 6789178"/>
              <a:gd name="connsiteY227" fmla="*/ 716352 h 1432704"/>
              <a:gd name="connsiteX228" fmla="*/ 1702099 w 6789178"/>
              <a:gd name="connsiteY228" fmla="*/ 739212 h 1432704"/>
              <a:gd name="connsiteX229" fmla="*/ 1679239 w 6789178"/>
              <a:gd name="connsiteY229" fmla="*/ 716352 h 1432704"/>
              <a:gd name="connsiteX230" fmla="*/ 1702099 w 6789178"/>
              <a:gd name="connsiteY230" fmla="*/ 693492 h 1432704"/>
              <a:gd name="connsiteX231" fmla="*/ 1515154 w 6789178"/>
              <a:gd name="connsiteY231" fmla="*/ 693492 h 1432704"/>
              <a:gd name="connsiteX232" fmla="*/ 1538014 w 6789178"/>
              <a:gd name="connsiteY232" fmla="*/ 716352 h 1432704"/>
              <a:gd name="connsiteX233" fmla="*/ 1515154 w 6789178"/>
              <a:gd name="connsiteY233" fmla="*/ 739212 h 1432704"/>
              <a:gd name="connsiteX234" fmla="*/ 1492294 w 6789178"/>
              <a:gd name="connsiteY234" fmla="*/ 716352 h 1432704"/>
              <a:gd name="connsiteX235" fmla="*/ 1515154 w 6789178"/>
              <a:gd name="connsiteY235" fmla="*/ 693492 h 1432704"/>
              <a:gd name="connsiteX236" fmla="*/ 1328209 w 6789178"/>
              <a:gd name="connsiteY236" fmla="*/ 693492 h 1432704"/>
              <a:gd name="connsiteX237" fmla="*/ 1351069 w 6789178"/>
              <a:gd name="connsiteY237" fmla="*/ 716352 h 1432704"/>
              <a:gd name="connsiteX238" fmla="*/ 1328209 w 6789178"/>
              <a:gd name="connsiteY238" fmla="*/ 739212 h 1432704"/>
              <a:gd name="connsiteX239" fmla="*/ 1305349 w 6789178"/>
              <a:gd name="connsiteY239" fmla="*/ 716352 h 1432704"/>
              <a:gd name="connsiteX240" fmla="*/ 1328209 w 6789178"/>
              <a:gd name="connsiteY240" fmla="*/ 693492 h 1432704"/>
              <a:gd name="connsiteX241" fmla="*/ 1141264 w 6789178"/>
              <a:gd name="connsiteY241" fmla="*/ 693492 h 1432704"/>
              <a:gd name="connsiteX242" fmla="*/ 1164124 w 6789178"/>
              <a:gd name="connsiteY242" fmla="*/ 716352 h 1432704"/>
              <a:gd name="connsiteX243" fmla="*/ 1141264 w 6789178"/>
              <a:gd name="connsiteY243" fmla="*/ 739212 h 1432704"/>
              <a:gd name="connsiteX244" fmla="*/ 1118404 w 6789178"/>
              <a:gd name="connsiteY244" fmla="*/ 716352 h 1432704"/>
              <a:gd name="connsiteX245" fmla="*/ 1141264 w 6789178"/>
              <a:gd name="connsiteY245" fmla="*/ 693492 h 1432704"/>
              <a:gd name="connsiteX246" fmla="*/ 954319 w 6789178"/>
              <a:gd name="connsiteY246" fmla="*/ 693492 h 1432704"/>
              <a:gd name="connsiteX247" fmla="*/ 977179 w 6789178"/>
              <a:gd name="connsiteY247" fmla="*/ 716352 h 1432704"/>
              <a:gd name="connsiteX248" fmla="*/ 954319 w 6789178"/>
              <a:gd name="connsiteY248" fmla="*/ 739212 h 1432704"/>
              <a:gd name="connsiteX249" fmla="*/ 931459 w 6789178"/>
              <a:gd name="connsiteY249" fmla="*/ 716352 h 1432704"/>
              <a:gd name="connsiteX250" fmla="*/ 954319 w 6789178"/>
              <a:gd name="connsiteY250" fmla="*/ 693492 h 1432704"/>
              <a:gd name="connsiteX251" fmla="*/ 1159252 w 6789178"/>
              <a:gd name="connsiteY251" fmla="*/ 554743 h 1432704"/>
              <a:gd name="connsiteX252" fmla="*/ 1157429 w 6789178"/>
              <a:gd name="connsiteY252" fmla="*/ 559144 h 1432704"/>
              <a:gd name="connsiteX253" fmla="*/ 1141264 w 6789178"/>
              <a:gd name="connsiteY253" fmla="*/ 565839 h 1432704"/>
              <a:gd name="connsiteX254" fmla="*/ 1139231 w 6789178"/>
              <a:gd name="connsiteY254" fmla="*/ 564997 h 1432704"/>
              <a:gd name="connsiteX255" fmla="*/ 5635060 w 6789178"/>
              <a:gd name="connsiteY255" fmla="*/ 524091 h 1432704"/>
              <a:gd name="connsiteX256" fmla="*/ 5666315 w 6789178"/>
              <a:gd name="connsiteY256" fmla="*/ 540099 h 1432704"/>
              <a:gd name="connsiteX257" fmla="*/ 5667508 w 6789178"/>
              <a:gd name="connsiteY257" fmla="*/ 542979 h 1432704"/>
              <a:gd name="connsiteX258" fmla="*/ 5644648 w 6789178"/>
              <a:gd name="connsiteY258" fmla="*/ 565839 h 1432704"/>
              <a:gd name="connsiteX259" fmla="*/ 5621788 w 6789178"/>
              <a:gd name="connsiteY259" fmla="*/ 542979 h 1432704"/>
              <a:gd name="connsiteX260" fmla="*/ 5628484 w 6789178"/>
              <a:gd name="connsiteY260" fmla="*/ 526815 h 1432704"/>
              <a:gd name="connsiteX261" fmla="*/ 5457703 w 6789178"/>
              <a:gd name="connsiteY261" fmla="*/ 520119 h 1432704"/>
              <a:gd name="connsiteX262" fmla="*/ 5480563 w 6789178"/>
              <a:gd name="connsiteY262" fmla="*/ 542979 h 1432704"/>
              <a:gd name="connsiteX263" fmla="*/ 5457703 w 6789178"/>
              <a:gd name="connsiteY263" fmla="*/ 565839 h 1432704"/>
              <a:gd name="connsiteX264" fmla="*/ 5434843 w 6789178"/>
              <a:gd name="connsiteY264" fmla="*/ 542979 h 1432704"/>
              <a:gd name="connsiteX265" fmla="*/ 5457703 w 6789178"/>
              <a:gd name="connsiteY265" fmla="*/ 520119 h 1432704"/>
              <a:gd name="connsiteX266" fmla="*/ 5270758 w 6789178"/>
              <a:gd name="connsiteY266" fmla="*/ 520119 h 1432704"/>
              <a:gd name="connsiteX267" fmla="*/ 5293618 w 6789178"/>
              <a:gd name="connsiteY267" fmla="*/ 542979 h 1432704"/>
              <a:gd name="connsiteX268" fmla="*/ 5270758 w 6789178"/>
              <a:gd name="connsiteY268" fmla="*/ 565839 h 1432704"/>
              <a:gd name="connsiteX269" fmla="*/ 5247898 w 6789178"/>
              <a:gd name="connsiteY269" fmla="*/ 542979 h 1432704"/>
              <a:gd name="connsiteX270" fmla="*/ 5270758 w 6789178"/>
              <a:gd name="connsiteY270" fmla="*/ 520119 h 1432704"/>
              <a:gd name="connsiteX271" fmla="*/ 5083813 w 6789178"/>
              <a:gd name="connsiteY271" fmla="*/ 520119 h 1432704"/>
              <a:gd name="connsiteX272" fmla="*/ 5106673 w 6789178"/>
              <a:gd name="connsiteY272" fmla="*/ 542979 h 1432704"/>
              <a:gd name="connsiteX273" fmla="*/ 5083813 w 6789178"/>
              <a:gd name="connsiteY273" fmla="*/ 565839 h 1432704"/>
              <a:gd name="connsiteX274" fmla="*/ 5060953 w 6789178"/>
              <a:gd name="connsiteY274" fmla="*/ 542979 h 1432704"/>
              <a:gd name="connsiteX275" fmla="*/ 5083813 w 6789178"/>
              <a:gd name="connsiteY275" fmla="*/ 520119 h 1432704"/>
              <a:gd name="connsiteX276" fmla="*/ 4896868 w 6789178"/>
              <a:gd name="connsiteY276" fmla="*/ 520119 h 1432704"/>
              <a:gd name="connsiteX277" fmla="*/ 4919728 w 6789178"/>
              <a:gd name="connsiteY277" fmla="*/ 542979 h 1432704"/>
              <a:gd name="connsiteX278" fmla="*/ 4896868 w 6789178"/>
              <a:gd name="connsiteY278" fmla="*/ 565839 h 1432704"/>
              <a:gd name="connsiteX279" fmla="*/ 4874008 w 6789178"/>
              <a:gd name="connsiteY279" fmla="*/ 542979 h 1432704"/>
              <a:gd name="connsiteX280" fmla="*/ 4896868 w 6789178"/>
              <a:gd name="connsiteY280" fmla="*/ 520119 h 1432704"/>
              <a:gd name="connsiteX281" fmla="*/ 4709923 w 6789178"/>
              <a:gd name="connsiteY281" fmla="*/ 520119 h 1432704"/>
              <a:gd name="connsiteX282" fmla="*/ 4732783 w 6789178"/>
              <a:gd name="connsiteY282" fmla="*/ 542979 h 1432704"/>
              <a:gd name="connsiteX283" fmla="*/ 4709923 w 6789178"/>
              <a:gd name="connsiteY283" fmla="*/ 565839 h 1432704"/>
              <a:gd name="connsiteX284" fmla="*/ 4687063 w 6789178"/>
              <a:gd name="connsiteY284" fmla="*/ 542979 h 1432704"/>
              <a:gd name="connsiteX285" fmla="*/ 4709923 w 6789178"/>
              <a:gd name="connsiteY285" fmla="*/ 520119 h 1432704"/>
              <a:gd name="connsiteX286" fmla="*/ 4522978 w 6789178"/>
              <a:gd name="connsiteY286" fmla="*/ 520119 h 1432704"/>
              <a:gd name="connsiteX287" fmla="*/ 4545838 w 6789178"/>
              <a:gd name="connsiteY287" fmla="*/ 542979 h 1432704"/>
              <a:gd name="connsiteX288" fmla="*/ 4522978 w 6789178"/>
              <a:gd name="connsiteY288" fmla="*/ 565839 h 1432704"/>
              <a:gd name="connsiteX289" fmla="*/ 4500118 w 6789178"/>
              <a:gd name="connsiteY289" fmla="*/ 542979 h 1432704"/>
              <a:gd name="connsiteX290" fmla="*/ 4522978 w 6789178"/>
              <a:gd name="connsiteY290" fmla="*/ 520119 h 1432704"/>
              <a:gd name="connsiteX291" fmla="*/ 4336033 w 6789178"/>
              <a:gd name="connsiteY291" fmla="*/ 520119 h 1432704"/>
              <a:gd name="connsiteX292" fmla="*/ 4358893 w 6789178"/>
              <a:gd name="connsiteY292" fmla="*/ 542979 h 1432704"/>
              <a:gd name="connsiteX293" fmla="*/ 4353603 w 6789178"/>
              <a:gd name="connsiteY293" fmla="*/ 555752 h 1432704"/>
              <a:gd name="connsiteX294" fmla="*/ 4315436 w 6789178"/>
              <a:gd name="connsiteY294" fmla="*/ 548443 h 1432704"/>
              <a:gd name="connsiteX295" fmla="*/ 4313173 w 6789178"/>
              <a:gd name="connsiteY295" fmla="*/ 542979 h 1432704"/>
              <a:gd name="connsiteX296" fmla="*/ 4336033 w 6789178"/>
              <a:gd name="connsiteY296" fmla="*/ 520119 h 1432704"/>
              <a:gd name="connsiteX297" fmla="*/ 2636824 w 6789178"/>
              <a:gd name="connsiteY297" fmla="*/ 520119 h 1432704"/>
              <a:gd name="connsiteX298" fmla="*/ 2652567 w 6789178"/>
              <a:gd name="connsiteY298" fmla="*/ 526640 h 1432704"/>
              <a:gd name="connsiteX299" fmla="*/ 2617989 w 6789178"/>
              <a:gd name="connsiteY299" fmla="*/ 533262 h 1432704"/>
              <a:gd name="connsiteX300" fmla="*/ 2620660 w 6789178"/>
              <a:gd name="connsiteY300" fmla="*/ 526815 h 1432704"/>
              <a:gd name="connsiteX301" fmla="*/ 2636824 w 6789178"/>
              <a:gd name="connsiteY301" fmla="*/ 520119 h 1432704"/>
              <a:gd name="connsiteX302" fmla="*/ 2449879 w 6789178"/>
              <a:gd name="connsiteY302" fmla="*/ 520119 h 1432704"/>
              <a:gd name="connsiteX303" fmla="*/ 2472739 w 6789178"/>
              <a:gd name="connsiteY303" fmla="*/ 542979 h 1432704"/>
              <a:gd name="connsiteX304" fmla="*/ 2466044 w 6789178"/>
              <a:gd name="connsiteY304" fmla="*/ 559144 h 1432704"/>
              <a:gd name="connsiteX305" fmla="*/ 2451598 w 6789178"/>
              <a:gd name="connsiteY305" fmla="*/ 565127 h 1432704"/>
              <a:gd name="connsiteX306" fmla="*/ 2449247 w 6789178"/>
              <a:gd name="connsiteY306" fmla="*/ 565577 h 1432704"/>
              <a:gd name="connsiteX307" fmla="*/ 2433715 w 6789178"/>
              <a:gd name="connsiteY307" fmla="*/ 559144 h 1432704"/>
              <a:gd name="connsiteX308" fmla="*/ 2427019 w 6789178"/>
              <a:gd name="connsiteY308" fmla="*/ 542979 h 1432704"/>
              <a:gd name="connsiteX309" fmla="*/ 2449879 w 6789178"/>
              <a:gd name="connsiteY309" fmla="*/ 520119 h 1432704"/>
              <a:gd name="connsiteX310" fmla="*/ 2262934 w 6789178"/>
              <a:gd name="connsiteY310" fmla="*/ 520119 h 1432704"/>
              <a:gd name="connsiteX311" fmla="*/ 2285794 w 6789178"/>
              <a:gd name="connsiteY311" fmla="*/ 542979 h 1432704"/>
              <a:gd name="connsiteX312" fmla="*/ 2262934 w 6789178"/>
              <a:gd name="connsiteY312" fmla="*/ 565839 h 1432704"/>
              <a:gd name="connsiteX313" fmla="*/ 2240074 w 6789178"/>
              <a:gd name="connsiteY313" fmla="*/ 542979 h 1432704"/>
              <a:gd name="connsiteX314" fmla="*/ 2262934 w 6789178"/>
              <a:gd name="connsiteY314" fmla="*/ 520119 h 1432704"/>
              <a:gd name="connsiteX315" fmla="*/ 2075989 w 6789178"/>
              <a:gd name="connsiteY315" fmla="*/ 520119 h 1432704"/>
              <a:gd name="connsiteX316" fmla="*/ 2098849 w 6789178"/>
              <a:gd name="connsiteY316" fmla="*/ 542979 h 1432704"/>
              <a:gd name="connsiteX317" fmla="*/ 2075989 w 6789178"/>
              <a:gd name="connsiteY317" fmla="*/ 565839 h 1432704"/>
              <a:gd name="connsiteX318" fmla="*/ 2053129 w 6789178"/>
              <a:gd name="connsiteY318" fmla="*/ 542979 h 1432704"/>
              <a:gd name="connsiteX319" fmla="*/ 2075989 w 6789178"/>
              <a:gd name="connsiteY319" fmla="*/ 520119 h 1432704"/>
              <a:gd name="connsiteX320" fmla="*/ 1889044 w 6789178"/>
              <a:gd name="connsiteY320" fmla="*/ 520119 h 1432704"/>
              <a:gd name="connsiteX321" fmla="*/ 1911904 w 6789178"/>
              <a:gd name="connsiteY321" fmla="*/ 542979 h 1432704"/>
              <a:gd name="connsiteX322" fmla="*/ 1889044 w 6789178"/>
              <a:gd name="connsiteY322" fmla="*/ 565839 h 1432704"/>
              <a:gd name="connsiteX323" fmla="*/ 1866184 w 6789178"/>
              <a:gd name="connsiteY323" fmla="*/ 542979 h 1432704"/>
              <a:gd name="connsiteX324" fmla="*/ 1889044 w 6789178"/>
              <a:gd name="connsiteY324" fmla="*/ 520119 h 1432704"/>
              <a:gd name="connsiteX325" fmla="*/ 1702099 w 6789178"/>
              <a:gd name="connsiteY325" fmla="*/ 520119 h 1432704"/>
              <a:gd name="connsiteX326" fmla="*/ 1724959 w 6789178"/>
              <a:gd name="connsiteY326" fmla="*/ 542979 h 1432704"/>
              <a:gd name="connsiteX327" fmla="*/ 1702099 w 6789178"/>
              <a:gd name="connsiteY327" fmla="*/ 565839 h 1432704"/>
              <a:gd name="connsiteX328" fmla="*/ 1679239 w 6789178"/>
              <a:gd name="connsiteY328" fmla="*/ 542979 h 1432704"/>
              <a:gd name="connsiteX329" fmla="*/ 1702099 w 6789178"/>
              <a:gd name="connsiteY329" fmla="*/ 520119 h 1432704"/>
              <a:gd name="connsiteX330" fmla="*/ 1515154 w 6789178"/>
              <a:gd name="connsiteY330" fmla="*/ 520119 h 1432704"/>
              <a:gd name="connsiteX331" fmla="*/ 1538014 w 6789178"/>
              <a:gd name="connsiteY331" fmla="*/ 542979 h 1432704"/>
              <a:gd name="connsiteX332" fmla="*/ 1515154 w 6789178"/>
              <a:gd name="connsiteY332" fmla="*/ 565839 h 1432704"/>
              <a:gd name="connsiteX333" fmla="*/ 1492294 w 6789178"/>
              <a:gd name="connsiteY333" fmla="*/ 542979 h 1432704"/>
              <a:gd name="connsiteX334" fmla="*/ 1515154 w 6789178"/>
              <a:gd name="connsiteY334" fmla="*/ 520119 h 1432704"/>
              <a:gd name="connsiteX335" fmla="*/ 1328209 w 6789178"/>
              <a:gd name="connsiteY335" fmla="*/ 520119 h 1432704"/>
              <a:gd name="connsiteX336" fmla="*/ 1351069 w 6789178"/>
              <a:gd name="connsiteY336" fmla="*/ 542979 h 1432704"/>
              <a:gd name="connsiteX337" fmla="*/ 1328209 w 6789178"/>
              <a:gd name="connsiteY337" fmla="*/ 565839 h 1432704"/>
              <a:gd name="connsiteX338" fmla="*/ 1305349 w 6789178"/>
              <a:gd name="connsiteY338" fmla="*/ 542979 h 1432704"/>
              <a:gd name="connsiteX339" fmla="*/ 1328209 w 6789178"/>
              <a:gd name="connsiteY339" fmla="*/ 520119 h 1432704"/>
              <a:gd name="connsiteX340" fmla="*/ 1536305 w 6789178"/>
              <a:gd name="connsiteY340" fmla="*/ 373733 h 1432704"/>
              <a:gd name="connsiteX341" fmla="*/ 1531319 w 6789178"/>
              <a:gd name="connsiteY341" fmla="*/ 385771 h 1432704"/>
              <a:gd name="connsiteX342" fmla="*/ 1515154 w 6789178"/>
              <a:gd name="connsiteY342" fmla="*/ 392466 h 1432704"/>
              <a:gd name="connsiteX343" fmla="*/ 1504568 w 6789178"/>
              <a:gd name="connsiteY343" fmla="*/ 388081 h 1432704"/>
              <a:gd name="connsiteX344" fmla="*/ 5261225 w 6789178"/>
              <a:gd name="connsiteY344" fmla="*/ 350695 h 1432704"/>
              <a:gd name="connsiteX345" fmla="*/ 5290579 w 6789178"/>
              <a:gd name="connsiteY345" fmla="*/ 362269 h 1432704"/>
              <a:gd name="connsiteX346" fmla="*/ 5293618 w 6789178"/>
              <a:gd name="connsiteY346" fmla="*/ 369606 h 1432704"/>
              <a:gd name="connsiteX347" fmla="*/ 5270758 w 6789178"/>
              <a:gd name="connsiteY347" fmla="*/ 392466 h 1432704"/>
              <a:gd name="connsiteX348" fmla="*/ 5247898 w 6789178"/>
              <a:gd name="connsiteY348" fmla="*/ 369606 h 1432704"/>
              <a:gd name="connsiteX349" fmla="*/ 5254594 w 6789178"/>
              <a:gd name="connsiteY349" fmla="*/ 353442 h 1432704"/>
              <a:gd name="connsiteX350" fmla="*/ 5083813 w 6789178"/>
              <a:gd name="connsiteY350" fmla="*/ 346746 h 1432704"/>
              <a:gd name="connsiteX351" fmla="*/ 5106673 w 6789178"/>
              <a:gd name="connsiteY351" fmla="*/ 369606 h 1432704"/>
              <a:gd name="connsiteX352" fmla="*/ 5083813 w 6789178"/>
              <a:gd name="connsiteY352" fmla="*/ 392466 h 1432704"/>
              <a:gd name="connsiteX353" fmla="*/ 5060953 w 6789178"/>
              <a:gd name="connsiteY353" fmla="*/ 369606 h 1432704"/>
              <a:gd name="connsiteX354" fmla="*/ 5083813 w 6789178"/>
              <a:gd name="connsiteY354" fmla="*/ 346746 h 1432704"/>
              <a:gd name="connsiteX355" fmla="*/ 4896868 w 6789178"/>
              <a:gd name="connsiteY355" fmla="*/ 346746 h 1432704"/>
              <a:gd name="connsiteX356" fmla="*/ 4919728 w 6789178"/>
              <a:gd name="connsiteY356" fmla="*/ 369606 h 1432704"/>
              <a:gd name="connsiteX357" fmla="*/ 4896868 w 6789178"/>
              <a:gd name="connsiteY357" fmla="*/ 392466 h 1432704"/>
              <a:gd name="connsiteX358" fmla="*/ 4874008 w 6789178"/>
              <a:gd name="connsiteY358" fmla="*/ 369606 h 1432704"/>
              <a:gd name="connsiteX359" fmla="*/ 4896868 w 6789178"/>
              <a:gd name="connsiteY359" fmla="*/ 346746 h 1432704"/>
              <a:gd name="connsiteX360" fmla="*/ 4709923 w 6789178"/>
              <a:gd name="connsiteY360" fmla="*/ 346746 h 1432704"/>
              <a:gd name="connsiteX361" fmla="*/ 4732783 w 6789178"/>
              <a:gd name="connsiteY361" fmla="*/ 369606 h 1432704"/>
              <a:gd name="connsiteX362" fmla="*/ 4709923 w 6789178"/>
              <a:gd name="connsiteY362" fmla="*/ 392466 h 1432704"/>
              <a:gd name="connsiteX363" fmla="*/ 4687063 w 6789178"/>
              <a:gd name="connsiteY363" fmla="*/ 369606 h 1432704"/>
              <a:gd name="connsiteX364" fmla="*/ 4709923 w 6789178"/>
              <a:gd name="connsiteY364" fmla="*/ 346746 h 1432704"/>
              <a:gd name="connsiteX365" fmla="*/ 4522978 w 6789178"/>
              <a:gd name="connsiteY365" fmla="*/ 346746 h 1432704"/>
              <a:gd name="connsiteX366" fmla="*/ 4545838 w 6789178"/>
              <a:gd name="connsiteY366" fmla="*/ 369606 h 1432704"/>
              <a:gd name="connsiteX367" fmla="*/ 4522978 w 6789178"/>
              <a:gd name="connsiteY367" fmla="*/ 392466 h 1432704"/>
              <a:gd name="connsiteX368" fmla="*/ 4500118 w 6789178"/>
              <a:gd name="connsiteY368" fmla="*/ 369606 h 1432704"/>
              <a:gd name="connsiteX369" fmla="*/ 4522978 w 6789178"/>
              <a:gd name="connsiteY369" fmla="*/ 346746 h 1432704"/>
              <a:gd name="connsiteX370" fmla="*/ 4336033 w 6789178"/>
              <a:gd name="connsiteY370" fmla="*/ 346746 h 1432704"/>
              <a:gd name="connsiteX371" fmla="*/ 4358893 w 6789178"/>
              <a:gd name="connsiteY371" fmla="*/ 369606 h 1432704"/>
              <a:gd name="connsiteX372" fmla="*/ 4336033 w 6789178"/>
              <a:gd name="connsiteY372" fmla="*/ 392466 h 1432704"/>
              <a:gd name="connsiteX373" fmla="*/ 4313173 w 6789178"/>
              <a:gd name="connsiteY373" fmla="*/ 369606 h 1432704"/>
              <a:gd name="connsiteX374" fmla="*/ 4336033 w 6789178"/>
              <a:gd name="connsiteY374" fmla="*/ 346746 h 1432704"/>
              <a:gd name="connsiteX375" fmla="*/ 4132393 w 6789178"/>
              <a:gd name="connsiteY375" fmla="*/ 346746 h 1432704"/>
              <a:gd name="connsiteX376" fmla="*/ 4155253 w 6789178"/>
              <a:gd name="connsiteY376" fmla="*/ 369606 h 1432704"/>
              <a:gd name="connsiteX377" fmla="*/ 4132393 w 6789178"/>
              <a:gd name="connsiteY377" fmla="*/ 392466 h 1432704"/>
              <a:gd name="connsiteX378" fmla="*/ 4109533 w 6789178"/>
              <a:gd name="connsiteY378" fmla="*/ 369606 h 1432704"/>
              <a:gd name="connsiteX379" fmla="*/ 4132393 w 6789178"/>
              <a:gd name="connsiteY379" fmla="*/ 346746 h 1432704"/>
              <a:gd name="connsiteX380" fmla="*/ 3945439 w 6789178"/>
              <a:gd name="connsiteY380" fmla="*/ 346746 h 1432704"/>
              <a:gd name="connsiteX381" fmla="*/ 3968299 w 6789178"/>
              <a:gd name="connsiteY381" fmla="*/ 369606 h 1432704"/>
              <a:gd name="connsiteX382" fmla="*/ 3945439 w 6789178"/>
              <a:gd name="connsiteY382" fmla="*/ 392466 h 1432704"/>
              <a:gd name="connsiteX383" fmla="*/ 3922579 w 6789178"/>
              <a:gd name="connsiteY383" fmla="*/ 369606 h 1432704"/>
              <a:gd name="connsiteX384" fmla="*/ 3945439 w 6789178"/>
              <a:gd name="connsiteY384" fmla="*/ 346746 h 1432704"/>
              <a:gd name="connsiteX385" fmla="*/ 3758494 w 6789178"/>
              <a:gd name="connsiteY385" fmla="*/ 346746 h 1432704"/>
              <a:gd name="connsiteX386" fmla="*/ 3781354 w 6789178"/>
              <a:gd name="connsiteY386" fmla="*/ 369606 h 1432704"/>
              <a:gd name="connsiteX387" fmla="*/ 3758494 w 6789178"/>
              <a:gd name="connsiteY387" fmla="*/ 392466 h 1432704"/>
              <a:gd name="connsiteX388" fmla="*/ 3735634 w 6789178"/>
              <a:gd name="connsiteY388" fmla="*/ 369606 h 1432704"/>
              <a:gd name="connsiteX389" fmla="*/ 3758494 w 6789178"/>
              <a:gd name="connsiteY389" fmla="*/ 346746 h 1432704"/>
              <a:gd name="connsiteX390" fmla="*/ 3571549 w 6789178"/>
              <a:gd name="connsiteY390" fmla="*/ 346746 h 1432704"/>
              <a:gd name="connsiteX391" fmla="*/ 3594409 w 6789178"/>
              <a:gd name="connsiteY391" fmla="*/ 369606 h 1432704"/>
              <a:gd name="connsiteX392" fmla="*/ 3571549 w 6789178"/>
              <a:gd name="connsiteY392" fmla="*/ 392466 h 1432704"/>
              <a:gd name="connsiteX393" fmla="*/ 3548689 w 6789178"/>
              <a:gd name="connsiteY393" fmla="*/ 369606 h 1432704"/>
              <a:gd name="connsiteX394" fmla="*/ 3571549 w 6789178"/>
              <a:gd name="connsiteY394" fmla="*/ 346746 h 1432704"/>
              <a:gd name="connsiteX395" fmla="*/ 3384604 w 6789178"/>
              <a:gd name="connsiteY395" fmla="*/ 346746 h 1432704"/>
              <a:gd name="connsiteX396" fmla="*/ 3407464 w 6789178"/>
              <a:gd name="connsiteY396" fmla="*/ 369606 h 1432704"/>
              <a:gd name="connsiteX397" fmla="*/ 3384604 w 6789178"/>
              <a:gd name="connsiteY397" fmla="*/ 392466 h 1432704"/>
              <a:gd name="connsiteX398" fmla="*/ 3361744 w 6789178"/>
              <a:gd name="connsiteY398" fmla="*/ 369606 h 1432704"/>
              <a:gd name="connsiteX399" fmla="*/ 3384604 w 6789178"/>
              <a:gd name="connsiteY399" fmla="*/ 346746 h 1432704"/>
              <a:gd name="connsiteX400" fmla="*/ 3197659 w 6789178"/>
              <a:gd name="connsiteY400" fmla="*/ 346746 h 1432704"/>
              <a:gd name="connsiteX401" fmla="*/ 3220519 w 6789178"/>
              <a:gd name="connsiteY401" fmla="*/ 369606 h 1432704"/>
              <a:gd name="connsiteX402" fmla="*/ 3197659 w 6789178"/>
              <a:gd name="connsiteY402" fmla="*/ 392466 h 1432704"/>
              <a:gd name="connsiteX403" fmla="*/ 3174799 w 6789178"/>
              <a:gd name="connsiteY403" fmla="*/ 369606 h 1432704"/>
              <a:gd name="connsiteX404" fmla="*/ 3197659 w 6789178"/>
              <a:gd name="connsiteY404" fmla="*/ 346746 h 1432704"/>
              <a:gd name="connsiteX405" fmla="*/ 3010714 w 6789178"/>
              <a:gd name="connsiteY405" fmla="*/ 346746 h 1432704"/>
              <a:gd name="connsiteX406" fmla="*/ 3033574 w 6789178"/>
              <a:gd name="connsiteY406" fmla="*/ 369606 h 1432704"/>
              <a:gd name="connsiteX407" fmla="*/ 3010714 w 6789178"/>
              <a:gd name="connsiteY407" fmla="*/ 392466 h 1432704"/>
              <a:gd name="connsiteX408" fmla="*/ 2987854 w 6789178"/>
              <a:gd name="connsiteY408" fmla="*/ 369606 h 1432704"/>
              <a:gd name="connsiteX409" fmla="*/ 3010714 w 6789178"/>
              <a:gd name="connsiteY409" fmla="*/ 346746 h 1432704"/>
              <a:gd name="connsiteX410" fmla="*/ 2823769 w 6789178"/>
              <a:gd name="connsiteY410" fmla="*/ 346746 h 1432704"/>
              <a:gd name="connsiteX411" fmla="*/ 2846629 w 6789178"/>
              <a:gd name="connsiteY411" fmla="*/ 369606 h 1432704"/>
              <a:gd name="connsiteX412" fmla="*/ 2823769 w 6789178"/>
              <a:gd name="connsiteY412" fmla="*/ 392466 h 1432704"/>
              <a:gd name="connsiteX413" fmla="*/ 2800909 w 6789178"/>
              <a:gd name="connsiteY413" fmla="*/ 369606 h 1432704"/>
              <a:gd name="connsiteX414" fmla="*/ 2823769 w 6789178"/>
              <a:gd name="connsiteY414" fmla="*/ 346746 h 1432704"/>
              <a:gd name="connsiteX415" fmla="*/ 2636824 w 6789178"/>
              <a:gd name="connsiteY415" fmla="*/ 346746 h 1432704"/>
              <a:gd name="connsiteX416" fmla="*/ 2659684 w 6789178"/>
              <a:gd name="connsiteY416" fmla="*/ 369606 h 1432704"/>
              <a:gd name="connsiteX417" fmla="*/ 2636824 w 6789178"/>
              <a:gd name="connsiteY417" fmla="*/ 392466 h 1432704"/>
              <a:gd name="connsiteX418" fmla="*/ 2613964 w 6789178"/>
              <a:gd name="connsiteY418" fmla="*/ 369606 h 1432704"/>
              <a:gd name="connsiteX419" fmla="*/ 2636824 w 6789178"/>
              <a:gd name="connsiteY419" fmla="*/ 346746 h 1432704"/>
              <a:gd name="connsiteX420" fmla="*/ 2449879 w 6789178"/>
              <a:gd name="connsiteY420" fmla="*/ 346746 h 1432704"/>
              <a:gd name="connsiteX421" fmla="*/ 2472739 w 6789178"/>
              <a:gd name="connsiteY421" fmla="*/ 369606 h 1432704"/>
              <a:gd name="connsiteX422" fmla="*/ 2449879 w 6789178"/>
              <a:gd name="connsiteY422" fmla="*/ 392466 h 1432704"/>
              <a:gd name="connsiteX423" fmla="*/ 2427019 w 6789178"/>
              <a:gd name="connsiteY423" fmla="*/ 369606 h 1432704"/>
              <a:gd name="connsiteX424" fmla="*/ 2449879 w 6789178"/>
              <a:gd name="connsiteY424" fmla="*/ 346746 h 1432704"/>
              <a:gd name="connsiteX425" fmla="*/ 2262934 w 6789178"/>
              <a:gd name="connsiteY425" fmla="*/ 346746 h 1432704"/>
              <a:gd name="connsiteX426" fmla="*/ 2285794 w 6789178"/>
              <a:gd name="connsiteY426" fmla="*/ 369606 h 1432704"/>
              <a:gd name="connsiteX427" fmla="*/ 2262934 w 6789178"/>
              <a:gd name="connsiteY427" fmla="*/ 392466 h 1432704"/>
              <a:gd name="connsiteX428" fmla="*/ 2240074 w 6789178"/>
              <a:gd name="connsiteY428" fmla="*/ 369606 h 1432704"/>
              <a:gd name="connsiteX429" fmla="*/ 2262934 w 6789178"/>
              <a:gd name="connsiteY429" fmla="*/ 346746 h 1432704"/>
              <a:gd name="connsiteX430" fmla="*/ 2075989 w 6789178"/>
              <a:gd name="connsiteY430" fmla="*/ 346746 h 1432704"/>
              <a:gd name="connsiteX431" fmla="*/ 2098849 w 6789178"/>
              <a:gd name="connsiteY431" fmla="*/ 369606 h 1432704"/>
              <a:gd name="connsiteX432" fmla="*/ 2075989 w 6789178"/>
              <a:gd name="connsiteY432" fmla="*/ 392466 h 1432704"/>
              <a:gd name="connsiteX433" fmla="*/ 2053129 w 6789178"/>
              <a:gd name="connsiteY433" fmla="*/ 369606 h 1432704"/>
              <a:gd name="connsiteX434" fmla="*/ 2075989 w 6789178"/>
              <a:gd name="connsiteY434" fmla="*/ 346746 h 1432704"/>
              <a:gd name="connsiteX435" fmla="*/ 1889044 w 6789178"/>
              <a:gd name="connsiteY435" fmla="*/ 346746 h 1432704"/>
              <a:gd name="connsiteX436" fmla="*/ 1911904 w 6789178"/>
              <a:gd name="connsiteY436" fmla="*/ 369606 h 1432704"/>
              <a:gd name="connsiteX437" fmla="*/ 1889044 w 6789178"/>
              <a:gd name="connsiteY437" fmla="*/ 392466 h 1432704"/>
              <a:gd name="connsiteX438" fmla="*/ 1866184 w 6789178"/>
              <a:gd name="connsiteY438" fmla="*/ 369606 h 1432704"/>
              <a:gd name="connsiteX439" fmla="*/ 1889044 w 6789178"/>
              <a:gd name="connsiteY439" fmla="*/ 346746 h 1432704"/>
              <a:gd name="connsiteX440" fmla="*/ 1702099 w 6789178"/>
              <a:gd name="connsiteY440" fmla="*/ 346746 h 1432704"/>
              <a:gd name="connsiteX441" fmla="*/ 1724959 w 6789178"/>
              <a:gd name="connsiteY441" fmla="*/ 369606 h 1432704"/>
              <a:gd name="connsiteX442" fmla="*/ 1702099 w 6789178"/>
              <a:gd name="connsiteY442" fmla="*/ 392466 h 1432704"/>
              <a:gd name="connsiteX443" fmla="*/ 1679239 w 6789178"/>
              <a:gd name="connsiteY443" fmla="*/ 369606 h 1432704"/>
              <a:gd name="connsiteX444" fmla="*/ 1702099 w 6789178"/>
              <a:gd name="connsiteY444" fmla="*/ 346746 h 1432704"/>
              <a:gd name="connsiteX445" fmla="*/ 4880592 w 6789178"/>
              <a:gd name="connsiteY445" fmla="*/ 212127 h 1432704"/>
              <a:gd name="connsiteX446" fmla="*/ 4898807 w 6789178"/>
              <a:gd name="connsiteY446" fmla="*/ 218290 h 1432704"/>
              <a:gd name="connsiteX447" fmla="*/ 4896868 w 6789178"/>
              <a:gd name="connsiteY447" fmla="*/ 219093 h 1432704"/>
              <a:gd name="connsiteX448" fmla="*/ 4880704 w 6789178"/>
              <a:gd name="connsiteY448" fmla="*/ 212398 h 1432704"/>
              <a:gd name="connsiteX449" fmla="*/ 2088405 w 6789178"/>
              <a:gd name="connsiteY449" fmla="*/ 178516 h 1432704"/>
              <a:gd name="connsiteX450" fmla="*/ 2092154 w 6789178"/>
              <a:gd name="connsiteY450" fmla="*/ 180069 h 1432704"/>
              <a:gd name="connsiteX451" fmla="*/ 2098849 w 6789178"/>
              <a:gd name="connsiteY451" fmla="*/ 196233 h 1432704"/>
              <a:gd name="connsiteX452" fmla="*/ 2075989 w 6789178"/>
              <a:gd name="connsiteY452" fmla="*/ 219093 h 1432704"/>
              <a:gd name="connsiteX453" fmla="*/ 2053129 w 6789178"/>
              <a:gd name="connsiteY453" fmla="*/ 196233 h 1432704"/>
              <a:gd name="connsiteX454" fmla="*/ 2056744 w 6789178"/>
              <a:gd name="connsiteY454" fmla="*/ 187507 h 1432704"/>
              <a:gd name="connsiteX455" fmla="*/ 4709923 w 6789178"/>
              <a:gd name="connsiteY455" fmla="*/ 173373 h 1432704"/>
              <a:gd name="connsiteX456" fmla="*/ 4732783 w 6789178"/>
              <a:gd name="connsiteY456" fmla="*/ 196233 h 1432704"/>
              <a:gd name="connsiteX457" fmla="*/ 4709923 w 6789178"/>
              <a:gd name="connsiteY457" fmla="*/ 219093 h 1432704"/>
              <a:gd name="connsiteX458" fmla="*/ 4687063 w 6789178"/>
              <a:gd name="connsiteY458" fmla="*/ 196233 h 1432704"/>
              <a:gd name="connsiteX459" fmla="*/ 4709923 w 6789178"/>
              <a:gd name="connsiteY459" fmla="*/ 173373 h 1432704"/>
              <a:gd name="connsiteX460" fmla="*/ 4522978 w 6789178"/>
              <a:gd name="connsiteY460" fmla="*/ 173373 h 1432704"/>
              <a:gd name="connsiteX461" fmla="*/ 4545838 w 6789178"/>
              <a:gd name="connsiteY461" fmla="*/ 196233 h 1432704"/>
              <a:gd name="connsiteX462" fmla="*/ 4522978 w 6789178"/>
              <a:gd name="connsiteY462" fmla="*/ 219093 h 1432704"/>
              <a:gd name="connsiteX463" fmla="*/ 4500118 w 6789178"/>
              <a:gd name="connsiteY463" fmla="*/ 196233 h 1432704"/>
              <a:gd name="connsiteX464" fmla="*/ 4522978 w 6789178"/>
              <a:gd name="connsiteY464" fmla="*/ 173373 h 1432704"/>
              <a:gd name="connsiteX465" fmla="*/ 4336033 w 6789178"/>
              <a:gd name="connsiteY465" fmla="*/ 173373 h 1432704"/>
              <a:gd name="connsiteX466" fmla="*/ 4358893 w 6789178"/>
              <a:gd name="connsiteY466" fmla="*/ 196233 h 1432704"/>
              <a:gd name="connsiteX467" fmla="*/ 4336033 w 6789178"/>
              <a:gd name="connsiteY467" fmla="*/ 219093 h 1432704"/>
              <a:gd name="connsiteX468" fmla="*/ 4313173 w 6789178"/>
              <a:gd name="connsiteY468" fmla="*/ 196233 h 1432704"/>
              <a:gd name="connsiteX469" fmla="*/ 4336033 w 6789178"/>
              <a:gd name="connsiteY469" fmla="*/ 173373 h 1432704"/>
              <a:gd name="connsiteX470" fmla="*/ 4132393 w 6789178"/>
              <a:gd name="connsiteY470" fmla="*/ 173373 h 1432704"/>
              <a:gd name="connsiteX471" fmla="*/ 4155253 w 6789178"/>
              <a:gd name="connsiteY471" fmla="*/ 196233 h 1432704"/>
              <a:gd name="connsiteX472" fmla="*/ 4132393 w 6789178"/>
              <a:gd name="connsiteY472" fmla="*/ 219093 h 1432704"/>
              <a:gd name="connsiteX473" fmla="*/ 4109533 w 6789178"/>
              <a:gd name="connsiteY473" fmla="*/ 196233 h 1432704"/>
              <a:gd name="connsiteX474" fmla="*/ 4132393 w 6789178"/>
              <a:gd name="connsiteY474" fmla="*/ 173373 h 1432704"/>
              <a:gd name="connsiteX475" fmla="*/ 3945439 w 6789178"/>
              <a:gd name="connsiteY475" fmla="*/ 173373 h 1432704"/>
              <a:gd name="connsiteX476" fmla="*/ 3968299 w 6789178"/>
              <a:gd name="connsiteY476" fmla="*/ 196233 h 1432704"/>
              <a:gd name="connsiteX477" fmla="*/ 3945439 w 6789178"/>
              <a:gd name="connsiteY477" fmla="*/ 219093 h 1432704"/>
              <a:gd name="connsiteX478" fmla="*/ 3922579 w 6789178"/>
              <a:gd name="connsiteY478" fmla="*/ 196233 h 1432704"/>
              <a:gd name="connsiteX479" fmla="*/ 3945439 w 6789178"/>
              <a:gd name="connsiteY479" fmla="*/ 173373 h 1432704"/>
              <a:gd name="connsiteX480" fmla="*/ 3758494 w 6789178"/>
              <a:gd name="connsiteY480" fmla="*/ 173373 h 1432704"/>
              <a:gd name="connsiteX481" fmla="*/ 3781354 w 6789178"/>
              <a:gd name="connsiteY481" fmla="*/ 196233 h 1432704"/>
              <a:gd name="connsiteX482" fmla="*/ 3758494 w 6789178"/>
              <a:gd name="connsiteY482" fmla="*/ 219093 h 1432704"/>
              <a:gd name="connsiteX483" fmla="*/ 3735634 w 6789178"/>
              <a:gd name="connsiteY483" fmla="*/ 196233 h 1432704"/>
              <a:gd name="connsiteX484" fmla="*/ 3758494 w 6789178"/>
              <a:gd name="connsiteY484" fmla="*/ 173373 h 1432704"/>
              <a:gd name="connsiteX485" fmla="*/ 3571549 w 6789178"/>
              <a:gd name="connsiteY485" fmla="*/ 173373 h 1432704"/>
              <a:gd name="connsiteX486" fmla="*/ 3594409 w 6789178"/>
              <a:gd name="connsiteY486" fmla="*/ 196233 h 1432704"/>
              <a:gd name="connsiteX487" fmla="*/ 3571549 w 6789178"/>
              <a:gd name="connsiteY487" fmla="*/ 219093 h 1432704"/>
              <a:gd name="connsiteX488" fmla="*/ 3548689 w 6789178"/>
              <a:gd name="connsiteY488" fmla="*/ 196233 h 1432704"/>
              <a:gd name="connsiteX489" fmla="*/ 3571549 w 6789178"/>
              <a:gd name="connsiteY489" fmla="*/ 173373 h 1432704"/>
              <a:gd name="connsiteX490" fmla="*/ 3384604 w 6789178"/>
              <a:gd name="connsiteY490" fmla="*/ 173373 h 1432704"/>
              <a:gd name="connsiteX491" fmla="*/ 3407464 w 6789178"/>
              <a:gd name="connsiteY491" fmla="*/ 196233 h 1432704"/>
              <a:gd name="connsiteX492" fmla="*/ 3384604 w 6789178"/>
              <a:gd name="connsiteY492" fmla="*/ 219093 h 1432704"/>
              <a:gd name="connsiteX493" fmla="*/ 3361744 w 6789178"/>
              <a:gd name="connsiteY493" fmla="*/ 196233 h 1432704"/>
              <a:gd name="connsiteX494" fmla="*/ 3384604 w 6789178"/>
              <a:gd name="connsiteY494" fmla="*/ 173373 h 1432704"/>
              <a:gd name="connsiteX495" fmla="*/ 3197659 w 6789178"/>
              <a:gd name="connsiteY495" fmla="*/ 173373 h 1432704"/>
              <a:gd name="connsiteX496" fmla="*/ 3220519 w 6789178"/>
              <a:gd name="connsiteY496" fmla="*/ 196233 h 1432704"/>
              <a:gd name="connsiteX497" fmla="*/ 3197659 w 6789178"/>
              <a:gd name="connsiteY497" fmla="*/ 219093 h 1432704"/>
              <a:gd name="connsiteX498" fmla="*/ 3174799 w 6789178"/>
              <a:gd name="connsiteY498" fmla="*/ 196233 h 1432704"/>
              <a:gd name="connsiteX499" fmla="*/ 3197659 w 6789178"/>
              <a:gd name="connsiteY499" fmla="*/ 173373 h 1432704"/>
              <a:gd name="connsiteX500" fmla="*/ 3010714 w 6789178"/>
              <a:gd name="connsiteY500" fmla="*/ 173373 h 1432704"/>
              <a:gd name="connsiteX501" fmla="*/ 3033574 w 6789178"/>
              <a:gd name="connsiteY501" fmla="*/ 196233 h 1432704"/>
              <a:gd name="connsiteX502" fmla="*/ 3010714 w 6789178"/>
              <a:gd name="connsiteY502" fmla="*/ 219093 h 1432704"/>
              <a:gd name="connsiteX503" fmla="*/ 2987854 w 6789178"/>
              <a:gd name="connsiteY503" fmla="*/ 196233 h 1432704"/>
              <a:gd name="connsiteX504" fmla="*/ 3010714 w 6789178"/>
              <a:gd name="connsiteY504" fmla="*/ 173373 h 1432704"/>
              <a:gd name="connsiteX505" fmla="*/ 2823769 w 6789178"/>
              <a:gd name="connsiteY505" fmla="*/ 173373 h 1432704"/>
              <a:gd name="connsiteX506" fmla="*/ 2846629 w 6789178"/>
              <a:gd name="connsiteY506" fmla="*/ 196233 h 1432704"/>
              <a:gd name="connsiteX507" fmla="*/ 2823769 w 6789178"/>
              <a:gd name="connsiteY507" fmla="*/ 219093 h 1432704"/>
              <a:gd name="connsiteX508" fmla="*/ 2800909 w 6789178"/>
              <a:gd name="connsiteY508" fmla="*/ 196233 h 1432704"/>
              <a:gd name="connsiteX509" fmla="*/ 2823769 w 6789178"/>
              <a:gd name="connsiteY509" fmla="*/ 173373 h 1432704"/>
              <a:gd name="connsiteX510" fmla="*/ 2636824 w 6789178"/>
              <a:gd name="connsiteY510" fmla="*/ 173373 h 1432704"/>
              <a:gd name="connsiteX511" fmla="*/ 2659684 w 6789178"/>
              <a:gd name="connsiteY511" fmla="*/ 196233 h 1432704"/>
              <a:gd name="connsiteX512" fmla="*/ 2636824 w 6789178"/>
              <a:gd name="connsiteY512" fmla="*/ 219093 h 1432704"/>
              <a:gd name="connsiteX513" fmla="*/ 2613964 w 6789178"/>
              <a:gd name="connsiteY513" fmla="*/ 196233 h 1432704"/>
              <a:gd name="connsiteX514" fmla="*/ 2636824 w 6789178"/>
              <a:gd name="connsiteY514" fmla="*/ 173373 h 1432704"/>
              <a:gd name="connsiteX515" fmla="*/ 2449879 w 6789178"/>
              <a:gd name="connsiteY515" fmla="*/ 173373 h 1432704"/>
              <a:gd name="connsiteX516" fmla="*/ 2472739 w 6789178"/>
              <a:gd name="connsiteY516" fmla="*/ 196233 h 1432704"/>
              <a:gd name="connsiteX517" fmla="*/ 2449879 w 6789178"/>
              <a:gd name="connsiteY517" fmla="*/ 219093 h 1432704"/>
              <a:gd name="connsiteX518" fmla="*/ 2427019 w 6789178"/>
              <a:gd name="connsiteY518" fmla="*/ 196233 h 1432704"/>
              <a:gd name="connsiteX519" fmla="*/ 2449879 w 6789178"/>
              <a:gd name="connsiteY519" fmla="*/ 173373 h 1432704"/>
              <a:gd name="connsiteX520" fmla="*/ 2262934 w 6789178"/>
              <a:gd name="connsiteY520" fmla="*/ 173373 h 1432704"/>
              <a:gd name="connsiteX521" fmla="*/ 2285794 w 6789178"/>
              <a:gd name="connsiteY521" fmla="*/ 196233 h 1432704"/>
              <a:gd name="connsiteX522" fmla="*/ 2262934 w 6789178"/>
              <a:gd name="connsiteY522" fmla="*/ 219093 h 1432704"/>
              <a:gd name="connsiteX523" fmla="*/ 2240074 w 6789178"/>
              <a:gd name="connsiteY523" fmla="*/ 196233 h 1432704"/>
              <a:gd name="connsiteX524" fmla="*/ 2262934 w 6789178"/>
              <a:gd name="connsiteY524" fmla="*/ 173373 h 1432704"/>
              <a:gd name="connsiteX525" fmla="*/ 4116095 w 6789178"/>
              <a:gd name="connsiteY525" fmla="*/ 38700 h 1432704"/>
              <a:gd name="connsiteX526" fmla="*/ 4141536 w 6789178"/>
              <a:gd name="connsiteY526" fmla="*/ 41933 h 1432704"/>
              <a:gd name="connsiteX527" fmla="*/ 4132393 w 6789178"/>
              <a:gd name="connsiteY527" fmla="*/ 45720 h 1432704"/>
              <a:gd name="connsiteX528" fmla="*/ 4116229 w 6789178"/>
              <a:gd name="connsiteY528" fmla="*/ 39025 h 1432704"/>
              <a:gd name="connsiteX529" fmla="*/ 2845735 w 6789178"/>
              <a:gd name="connsiteY529" fmla="*/ 25019 h 1432704"/>
              <a:gd name="connsiteX530" fmla="*/ 2839934 w 6789178"/>
              <a:gd name="connsiteY530" fmla="*/ 39025 h 1432704"/>
              <a:gd name="connsiteX531" fmla="*/ 2823769 w 6789178"/>
              <a:gd name="connsiteY531" fmla="*/ 45720 h 1432704"/>
              <a:gd name="connsiteX532" fmla="*/ 2807605 w 6789178"/>
              <a:gd name="connsiteY532" fmla="*/ 39025 h 1432704"/>
              <a:gd name="connsiteX533" fmla="*/ 2804000 w 6789178"/>
              <a:gd name="connsiteY533" fmla="*/ 30322 h 1432704"/>
              <a:gd name="connsiteX534" fmla="*/ 3926023 w 6789178"/>
              <a:gd name="connsiteY534" fmla="*/ 14548 h 1432704"/>
              <a:gd name="connsiteX535" fmla="*/ 3967014 w 6789178"/>
              <a:gd name="connsiteY535" fmla="*/ 19757 h 1432704"/>
              <a:gd name="connsiteX536" fmla="*/ 3968299 w 6789178"/>
              <a:gd name="connsiteY536" fmla="*/ 22860 h 1432704"/>
              <a:gd name="connsiteX537" fmla="*/ 3945439 w 6789178"/>
              <a:gd name="connsiteY537" fmla="*/ 45720 h 1432704"/>
              <a:gd name="connsiteX538" fmla="*/ 3922579 w 6789178"/>
              <a:gd name="connsiteY538" fmla="*/ 22860 h 1432704"/>
              <a:gd name="connsiteX539" fmla="*/ 3026904 w 6789178"/>
              <a:gd name="connsiteY539" fmla="*/ 6756 h 1432704"/>
              <a:gd name="connsiteX540" fmla="*/ 3033574 w 6789178"/>
              <a:gd name="connsiteY540" fmla="*/ 22860 h 1432704"/>
              <a:gd name="connsiteX541" fmla="*/ 3010714 w 6789178"/>
              <a:gd name="connsiteY541" fmla="*/ 45720 h 1432704"/>
              <a:gd name="connsiteX542" fmla="*/ 2987854 w 6789178"/>
              <a:gd name="connsiteY542" fmla="*/ 22860 h 1432704"/>
              <a:gd name="connsiteX543" fmla="*/ 2993472 w 6789178"/>
              <a:gd name="connsiteY543" fmla="*/ 9298 h 1432704"/>
              <a:gd name="connsiteX544" fmla="*/ 3755379 w 6789178"/>
              <a:gd name="connsiteY544" fmla="*/ 1291 h 1432704"/>
              <a:gd name="connsiteX545" fmla="*/ 3763010 w 6789178"/>
              <a:gd name="connsiteY545" fmla="*/ 1871 h 1432704"/>
              <a:gd name="connsiteX546" fmla="*/ 3774659 w 6789178"/>
              <a:gd name="connsiteY546" fmla="*/ 6696 h 1432704"/>
              <a:gd name="connsiteX547" fmla="*/ 3781354 w 6789178"/>
              <a:gd name="connsiteY547" fmla="*/ 22860 h 1432704"/>
              <a:gd name="connsiteX548" fmla="*/ 3758494 w 6789178"/>
              <a:gd name="connsiteY548" fmla="*/ 45720 h 1432704"/>
              <a:gd name="connsiteX549" fmla="*/ 3735634 w 6789178"/>
              <a:gd name="connsiteY549" fmla="*/ 22860 h 1432704"/>
              <a:gd name="connsiteX550" fmla="*/ 3742330 w 6789178"/>
              <a:gd name="connsiteY550" fmla="*/ 6696 h 1432704"/>
              <a:gd name="connsiteX551" fmla="*/ 3571549 w 6789178"/>
              <a:gd name="connsiteY551" fmla="*/ 0 h 1432704"/>
              <a:gd name="connsiteX552" fmla="*/ 3594409 w 6789178"/>
              <a:gd name="connsiteY552" fmla="*/ 22860 h 1432704"/>
              <a:gd name="connsiteX553" fmla="*/ 3571549 w 6789178"/>
              <a:gd name="connsiteY553" fmla="*/ 45720 h 1432704"/>
              <a:gd name="connsiteX554" fmla="*/ 3548689 w 6789178"/>
              <a:gd name="connsiteY554" fmla="*/ 22860 h 1432704"/>
              <a:gd name="connsiteX555" fmla="*/ 3571549 w 6789178"/>
              <a:gd name="connsiteY555" fmla="*/ 0 h 1432704"/>
              <a:gd name="connsiteX556" fmla="*/ 3384604 w 6789178"/>
              <a:gd name="connsiteY556" fmla="*/ 0 h 1432704"/>
              <a:gd name="connsiteX557" fmla="*/ 3407464 w 6789178"/>
              <a:gd name="connsiteY557" fmla="*/ 22860 h 1432704"/>
              <a:gd name="connsiteX558" fmla="*/ 3384604 w 6789178"/>
              <a:gd name="connsiteY558" fmla="*/ 45720 h 1432704"/>
              <a:gd name="connsiteX559" fmla="*/ 3361744 w 6789178"/>
              <a:gd name="connsiteY559" fmla="*/ 22860 h 1432704"/>
              <a:gd name="connsiteX560" fmla="*/ 3384604 w 6789178"/>
              <a:gd name="connsiteY560" fmla="*/ 0 h 1432704"/>
              <a:gd name="connsiteX561" fmla="*/ 3197659 w 6789178"/>
              <a:gd name="connsiteY561" fmla="*/ 0 h 1432704"/>
              <a:gd name="connsiteX562" fmla="*/ 3220519 w 6789178"/>
              <a:gd name="connsiteY562" fmla="*/ 22860 h 1432704"/>
              <a:gd name="connsiteX563" fmla="*/ 3197659 w 6789178"/>
              <a:gd name="connsiteY563" fmla="*/ 45720 h 1432704"/>
              <a:gd name="connsiteX564" fmla="*/ 3174799 w 6789178"/>
              <a:gd name="connsiteY564" fmla="*/ 22860 h 1432704"/>
              <a:gd name="connsiteX565" fmla="*/ 3197659 w 6789178"/>
              <a:gd name="connsiteY565" fmla="*/ 0 h 1432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</a:cxnLst>
            <a:rect l="l" t="t" r="r" b="b"/>
            <a:pathLst>
              <a:path w="6789178" h="1432704">
                <a:moveTo>
                  <a:pt x="27397" y="1390216"/>
                </a:moveTo>
                <a:lnTo>
                  <a:pt x="35759" y="1393680"/>
                </a:lnTo>
                <a:cubicBezTo>
                  <a:pt x="39896" y="1397817"/>
                  <a:pt x="42454" y="1403532"/>
                  <a:pt x="42454" y="1409844"/>
                </a:cubicBezTo>
                <a:cubicBezTo>
                  <a:pt x="42454" y="1422469"/>
                  <a:pt x="32219" y="1432704"/>
                  <a:pt x="19594" y="1432704"/>
                </a:cubicBezTo>
                <a:cubicBezTo>
                  <a:pt x="13282" y="1432704"/>
                  <a:pt x="7567" y="1430145"/>
                  <a:pt x="3430" y="1426009"/>
                </a:cubicBezTo>
                <a:lnTo>
                  <a:pt x="0" y="1417729"/>
                </a:lnTo>
                <a:lnTo>
                  <a:pt x="14582" y="1402434"/>
                </a:lnTo>
                <a:close/>
                <a:moveTo>
                  <a:pt x="6766318" y="1386984"/>
                </a:moveTo>
                <a:cubicBezTo>
                  <a:pt x="6778943" y="1386984"/>
                  <a:pt x="6789178" y="1397219"/>
                  <a:pt x="6789178" y="1409844"/>
                </a:cubicBezTo>
                <a:cubicBezTo>
                  <a:pt x="6789178" y="1422469"/>
                  <a:pt x="6778943" y="1432704"/>
                  <a:pt x="6766318" y="1432704"/>
                </a:cubicBezTo>
                <a:cubicBezTo>
                  <a:pt x="6753693" y="1432704"/>
                  <a:pt x="6743458" y="1422469"/>
                  <a:pt x="6743458" y="1409844"/>
                </a:cubicBezTo>
                <a:cubicBezTo>
                  <a:pt x="6743458" y="1397219"/>
                  <a:pt x="6753693" y="1386984"/>
                  <a:pt x="6766318" y="1386984"/>
                </a:cubicBezTo>
                <a:close/>
                <a:moveTo>
                  <a:pt x="6579373" y="1386984"/>
                </a:moveTo>
                <a:cubicBezTo>
                  <a:pt x="6591998" y="1386984"/>
                  <a:pt x="6602233" y="1397219"/>
                  <a:pt x="6602233" y="1409844"/>
                </a:cubicBezTo>
                <a:cubicBezTo>
                  <a:pt x="6602233" y="1422469"/>
                  <a:pt x="6591998" y="1432704"/>
                  <a:pt x="6579373" y="1432704"/>
                </a:cubicBezTo>
                <a:cubicBezTo>
                  <a:pt x="6566748" y="1432704"/>
                  <a:pt x="6556513" y="1422469"/>
                  <a:pt x="6556513" y="1409844"/>
                </a:cubicBezTo>
                <a:cubicBezTo>
                  <a:pt x="6556513" y="1397219"/>
                  <a:pt x="6566748" y="1386984"/>
                  <a:pt x="6579373" y="1386984"/>
                </a:cubicBezTo>
                <a:close/>
                <a:moveTo>
                  <a:pt x="6392428" y="1386984"/>
                </a:moveTo>
                <a:cubicBezTo>
                  <a:pt x="6405053" y="1386984"/>
                  <a:pt x="6415288" y="1397219"/>
                  <a:pt x="6415288" y="1409844"/>
                </a:cubicBezTo>
                <a:cubicBezTo>
                  <a:pt x="6415288" y="1422469"/>
                  <a:pt x="6405053" y="1432704"/>
                  <a:pt x="6392428" y="1432704"/>
                </a:cubicBezTo>
                <a:cubicBezTo>
                  <a:pt x="6379803" y="1432704"/>
                  <a:pt x="6369568" y="1422469"/>
                  <a:pt x="6369568" y="1409844"/>
                </a:cubicBezTo>
                <a:cubicBezTo>
                  <a:pt x="6369568" y="1397219"/>
                  <a:pt x="6379803" y="1386984"/>
                  <a:pt x="6392428" y="1386984"/>
                </a:cubicBezTo>
                <a:close/>
                <a:moveTo>
                  <a:pt x="6205483" y="1386984"/>
                </a:moveTo>
                <a:cubicBezTo>
                  <a:pt x="6218108" y="1386984"/>
                  <a:pt x="6228343" y="1397219"/>
                  <a:pt x="6228343" y="1409844"/>
                </a:cubicBezTo>
                <a:cubicBezTo>
                  <a:pt x="6228343" y="1422469"/>
                  <a:pt x="6218108" y="1432704"/>
                  <a:pt x="6205483" y="1432704"/>
                </a:cubicBezTo>
                <a:cubicBezTo>
                  <a:pt x="6192858" y="1432704"/>
                  <a:pt x="6182623" y="1422469"/>
                  <a:pt x="6182623" y="1409844"/>
                </a:cubicBezTo>
                <a:cubicBezTo>
                  <a:pt x="6182623" y="1397219"/>
                  <a:pt x="6192858" y="1386984"/>
                  <a:pt x="6205483" y="1386984"/>
                </a:cubicBezTo>
                <a:close/>
                <a:moveTo>
                  <a:pt x="580429" y="1386984"/>
                </a:moveTo>
                <a:cubicBezTo>
                  <a:pt x="593054" y="1386984"/>
                  <a:pt x="603289" y="1397219"/>
                  <a:pt x="603289" y="1409844"/>
                </a:cubicBezTo>
                <a:cubicBezTo>
                  <a:pt x="603289" y="1422469"/>
                  <a:pt x="593054" y="1432704"/>
                  <a:pt x="580429" y="1432704"/>
                </a:cubicBezTo>
                <a:cubicBezTo>
                  <a:pt x="567804" y="1432704"/>
                  <a:pt x="557569" y="1422469"/>
                  <a:pt x="557569" y="1409844"/>
                </a:cubicBezTo>
                <a:cubicBezTo>
                  <a:pt x="557569" y="1397219"/>
                  <a:pt x="567804" y="1386984"/>
                  <a:pt x="580429" y="1386984"/>
                </a:cubicBezTo>
                <a:close/>
                <a:moveTo>
                  <a:pt x="393484" y="1386984"/>
                </a:moveTo>
                <a:cubicBezTo>
                  <a:pt x="406109" y="1386984"/>
                  <a:pt x="416344" y="1397219"/>
                  <a:pt x="416344" y="1409844"/>
                </a:cubicBezTo>
                <a:cubicBezTo>
                  <a:pt x="416344" y="1422469"/>
                  <a:pt x="406109" y="1432704"/>
                  <a:pt x="393484" y="1432704"/>
                </a:cubicBezTo>
                <a:cubicBezTo>
                  <a:pt x="380859" y="1432704"/>
                  <a:pt x="370624" y="1422469"/>
                  <a:pt x="370624" y="1409844"/>
                </a:cubicBezTo>
                <a:cubicBezTo>
                  <a:pt x="370624" y="1397219"/>
                  <a:pt x="380859" y="1386984"/>
                  <a:pt x="393484" y="1386984"/>
                </a:cubicBezTo>
                <a:close/>
                <a:moveTo>
                  <a:pt x="206539" y="1386984"/>
                </a:moveTo>
                <a:cubicBezTo>
                  <a:pt x="219164" y="1386984"/>
                  <a:pt x="229399" y="1397219"/>
                  <a:pt x="229399" y="1409844"/>
                </a:cubicBezTo>
                <a:cubicBezTo>
                  <a:pt x="229399" y="1422469"/>
                  <a:pt x="219164" y="1432704"/>
                  <a:pt x="206539" y="1432704"/>
                </a:cubicBezTo>
                <a:cubicBezTo>
                  <a:pt x="193914" y="1432704"/>
                  <a:pt x="183679" y="1422469"/>
                  <a:pt x="183679" y="1409844"/>
                </a:cubicBezTo>
                <a:cubicBezTo>
                  <a:pt x="183679" y="1397219"/>
                  <a:pt x="193914" y="1386984"/>
                  <a:pt x="206539" y="1386984"/>
                </a:cubicBezTo>
                <a:close/>
                <a:moveTo>
                  <a:pt x="212734" y="1216177"/>
                </a:moveTo>
                <a:lnTo>
                  <a:pt x="222704" y="1220307"/>
                </a:lnTo>
                <a:cubicBezTo>
                  <a:pt x="226841" y="1224444"/>
                  <a:pt x="229399" y="1230159"/>
                  <a:pt x="229399" y="1236471"/>
                </a:cubicBezTo>
                <a:cubicBezTo>
                  <a:pt x="229399" y="1249096"/>
                  <a:pt x="219164" y="1259331"/>
                  <a:pt x="206539" y="1259331"/>
                </a:cubicBezTo>
                <a:cubicBezTo>
                  <a:pt x="200227" y="1259331"/>
                  <a:pt x="194512" y="1256773"/>
                  <a:pt x="190375" y="1252636"/>
                </a:cubicBezTo>
                <a:lnTo>
                  <a:pt x="185165" y="1240059"/>
                </a:lnTo>
                <a:close/>
                <a:moveTo>
                  <a:pt x="950606" y="1215149"/>
                </a:moveTo>
                <a:lnTo>
                  <a:pt x="935662" y="1226324"/>
                </a:lnTo>
                <a:lnTo>
                  <a:pt x="938155" y="1220307"/>
                </a:lnTo>
                <a:close/>
                <a:moveTo>
                  <a:pt x="6579373" y="1213611"/>
                </a:moveTo>
                <a:cubicBezTo>
                  <a:pt x="6591998" y="1213611"/>
                  <a:pt x="6602233" y="1223846"/>
                  <a:pt x="6602233" y="1236471"/>
                </a:cubicBezTo>
                <a:cubicBezTo>
                  <a:pt x="6602233" y="1249096"/>
                  <a:pt x="6591998" y="1259331"/>
                  <a:pt x="6579373" y="1259331"/>
                </a:cubicBezTo>
                <a:cubicBezTo>
                  <a:pt x="6566748" y="1259331"/>
                  <a:pt x="6556513" y="1249096"/>
                  <a:pt x="6556513" y="1236471"/>
                </a:cubicBezTo>
                <a:cubicBezTo>
                  <a:pt x="6556513" y="1223846"/>
                  <a:pt x="6566748" y="1213611"/>
                  <a:pt x="6579373" y="1213611"/>
                </a:cubicBezTo>
                <a:close/>
                <a:moveTo>
                  <a:pt x="6392428" y="1213611"/>
                </a:moveTo>
                <a:cubicBezTo>
                  <a:pt x="6405053" y="1213611"/>
                  <a:pt x="6415288" y="1223846"/>
                  <a:pt x="6415288" y="1236471"/>
                </a:cubicBezTo>
                <a:cubicBezTo>
                  <a:pt x="6415288" y="1249096"/>
                  <a:pt x="6405053" y="1259331"/>
                  <a:pt x="6392428" y="1259331"/>
                </a:cubicBezTo>
                <a:cubicBezTo>
                  <a:pt x="6379803" y="1259331"/>
                  <a:pt x="6369568" y="1249096"/>
                  <a:pt x="6369568" y="1236471"/>
                </a:cubicBezTo>
                <a:cubicBezTo>
                  <a:pt x="6369568" y="1223846"/>
                  <a:pt x="6379803" y="1213611"/>
                  <a:pt x="6392428" y="1213611"/>
                </a:cubicBezTo>
                <a:close/>
                <a:moveTo>
                  <a:pt x="6205483" y="1213611"/>
                </a:moveTo>
                <a:cubicBezTo>
                  <a:pt x="6218108" y="1213611"/>
                  <a:pt x="6228343" y="1223846"/>
                  <a:pt x="6228343" y="1236471"/>
                </a:cubicBezTo>
                <a:cubicBezTo>
                  <a:pt x="6228343" y="1249096"/>
                  <a:pt x="6218108" y="1259331"/>
                  <a:pt x="6205483" y="1259331"/>
                </a:cubicBezTo>
                <a:cubicBezTo>
                  <a:pt x="6192858" y="1259331"/>
                  <a:pt x="6182623" y="1249096"/>
                  <a:pt x="6182623" y="1236471"/>
                </a:cubicBezTo>
                <a:cubicBezTo>
                  <a:pt x="6182623" y="1223846"/>
                  <a:pt x="6192858" y="1213611"/>
                  <a:pt x="6205483" y="1213611"/>
                </a:cubicBezTo>
                <a:close/>
                <a:moveTo>
                  <a:pt x="6018538" y="1213611"/>
                </a:moveTo>
                <a:cubicBezTo>
                  <a:pt x="6031163" y="1213611"/>
                  <a:pt x="6041398" y="1223846"/>
                  <a:pt x="6041398" y="1236471"/>
                </a:cubicBezTo>
                <a:cubicBezTo>
                  <a:pt x="6041398" y="1249096"/>
                  <a:pt x="6031163" y="1259331"/>
                  <a:pt x="6018538" y="1259331"/>
                </a:cubicBezTo>
                <a:cubicBezTo>
                  <a:pt x="6005913" y="1259331"/>
                  <a:pt x="5995678" y="1249096"/>
                  <a:pt x="5995678" y="1236471"/>
                </a:cubicBezTo>
                <a:cubicBezTo>
                  <a:pt x="5995678" y="1223846"/>
                  <a:pt x="6005913" y="1213611"/>
                  <a:pt x="6018538" y="1213611"/>
                </a:cubicBezTo>
                <a:close/>
                <a:moveTo>
                  <a:pt x="767374" y="1213611"/>
                </a:moveTo>
                <a:cubicBezTo>
                  <a:pt x="779999" y="1213611"/>
                  <a:pt x="790234" y="1223846"/>
                  <a:pt x="790234" y="1236471"/>
                </a:cubicBezTo>
                <a:cubicBezTo>
                  <a:pt x="790234" y="1249096"/>
                  <a:pt x="779999" y="1259331"/>
                  <a:pt x="767374" y="1259331"/>
                </a:cubicBezTo>
                <a:cubicBezTo>
                  <a:pt x="754749" y="1259331"/>
                  <a:pt x="744514" y="1249096"/>
                  <a:pt x="744514" y="1236471"/>
                </a:cubicBezTo>
                <a:cubicBezTo>
                  <a:pt x="744514" y="1223846"/>
                  <a:pt x="754749" y="1213611"/>
                  <a:pt x="767374" y="1213611"/>
                </a:cubicBezTo>
                <a:close/>
                <a:moveTo>
                  <a:pt x="580429" y="1213611"/>
                </a:moveTo>
                <a:cubicBezTo>
                  <a:pt x="593054" y="1213611"/>
                  <a:pt x="603289" y="1223846"/>
                  <a:pt x="603289" y="1236471"/>
                </a:cubicBezTo>
                <a:cubicBezTo>
                  <a:pt x="603289" y="1249096"/>
                  <a:pt x="593054" y="1259331"/>
                  <a:pt x="580429" y="1259331"/>
                </a:cubicBezTo>
                <a:cubicBezTo>
                  <a:pt x="567804" y="1259331"/>
                  <a:pt x="557569" y="1249096"/>
                  <a:pt x="557569" y="1236471"/>
                </a:cubicBezTo>
                <a:cubicBezTo>
                  <a:pt x="557569" y="1223846"/>
                  <a:pt x="567804" y="1213611"/>
                  <a:pt x="580429" y="1213611"/>
                </a:cubicBezTo>
                <a:close/>
                <a:moveTo>
                  <a:pt x="393484" y="1213611"/>
                </a:moveTo>
                <a:cubicBezTo>
                  <a:pt x="406109" y="1213611"/>
                  <a:pt x="416344" y="1223846"/>
                  <a:pt x="416344" y="1236471"/>
                </a:cubicBezTo>
                <a:cubicBezTo>
                  <a:pt x="416344" y="1249096"/>
                  <a:pt x="406109" y="1259331"/>
                  <a:pt x="393484" y="1259331"/>
                </a:cubicBezTo>
                <a:cubicBezTo>
                  <a:pt x="380859" y="1259331"/>
                  <a:pt x="370624" y="1249096"/>
                  <a:pt x="370624" y="1236471"/>
                </a:cubicBezTo>
                <a:cubicBezTo>
                  <a:pt x="370624" y="1223846"/>
                  <a:pt x="380859" y="1213611"/>
                  <a:pt x="393484" y="1213611"/>
                </a:cubicBezTo>
                <a:close/>
                <a:moveTo>
                  <a:pt x="410549" y="1049107"/>
                </a:moveTo>
                <a:lnTo>
                  <a:pt x="416344" y="1063098"/>
                </a:lnTo>
                <a:cubicBezTo>
                  <a:pt x="416344" y="1075723"/>
                  <a:pt x="406109" y="1085958"/>
                  <a:pt x="393484" y="1085958"/>
                </a:cubicBezTo>
                <a:cubicBezTo>
                  <a:pt x="387172" y="1085958"/>
                  <a:pt x="381457" y="1083399"/>
                  <a:pt x="377320" y="1079263"/>
                </a:cubicBezTo>
                <a:lnTo>
                  <a:pt x="376056" y="1076212"/>
                </a:lnTo>
                <a:close/>
                <a:moveTo>
                  <a:pt x="6392428" y="1040238"/>
                </a:moveTo>
                <a:cubicBezTo>
                  <a:pt x="6405053" y="1040238"/>
                  <a:pt x="6415288" y="1050473"/>
                  <a:pt x="6415288" y="1063098"/>
                </a:cubicBezTo>
                <a:cubicBezTo>
                  <a:pt x="6415288" y="1075723"/>
                  <a:pt x="6405053" y="1085958"/>
                  <a:pt x="6392428" y="1085958"/>
                </a:cubicBezTo>
                <a:cubicBezTo>
                  <a:pt x="6379803" y="1085958"/>
                  <a:pt x="6369568" y="1075723"/>
                  <a:pt x="6369568" y="1063098"/>
                </a:cubicBezTo>
                <a:cubicBezTo>
                  <a:pt x="6369568" y="1050473"/>
                  <a:pt x="6379803" y="1040238"/>
                  <a:pt x="6392428" y="1040238"/>
                </a:cubicBezTo>
                <a:close/>
                <a:moveTo>
                  <a:pt x="6205483" y="1040238"/>
                </a:moveTo>
                <a:cubicBezTo>
                  <a:pt x="6218108" y="1040238"/>
                  <a:pt x="6228343" y="1050473"/>
                  <a:pt x="6228343" y="1063098"/>
                </a:cubicBezTo>
                <a:cubicBezTo>
                  <a:pt x="6228343" y="1075723"/>
                  <a:pt x="6218108" y="1085958"/>
                  <a:pt x="6205483" y="1085958"/>
                </a:cubicBezTo>
                <a:cubicBezTo>
                  <a:pt x="6192858" y="1085958"/>
                  <a:pt x="6182623" y="1075723"/>
                  <a:pt x="6182623" y="1063098"/>
                </a:cubicBezTo>
                <a:cubicBezTo>
                  <a:pt x="6182623" y="1050473"/>
                  <a:pt x="6192858" y="1040238"/>
                  <a:pt x="6205483" y="1040238"/>
                </a:cubicBezTo>
                <a:close/>
                <a:moveTo>
                  <a:pt x="6018538" y="1040238"/>
                </a:moveTo>
                <a:cubicBezTo>
                  <a:pt x="6031163" y="1040238"/>
                  <a:pt x="6041398" y="1050473"/>
                  <a:pt x="6041398" y="1063098"/>
                </a:cubicBezTo>
                <a:cubicBezTo>
                  <a:pt x="6041398" y="1075723"/>
                  <a:pt x="6031163" y="1085958"/>
                  <a:pt x="6018538" y="1085958"/>
                </a:cubicBezTo>
                <a:cubicBezTo>
                  <a:pt x="6005913" y="1085958"/>
                  <a:pt x="5995678" y="1075723"/>
                  <a:pt x="5995678" y="1063098"/>
                </a:cubicBezTo>
                <a:cubicBezTo>
                  <a:pt x="5995678" y="1050473"/>
                  <a:pt x="6005913" y="1040238"/>
                  <a:pt x="6018538" y="1040238"/>
                </a:cubicBezTo>
                <a:close/>
                <a:moveTo>
                  <a:pt x="5831593" y="1040238"/>
                </a:moveTo>
                <a:cubicBezTo>
                  <a:pt x="5844218" y="1040238"/>
                  <a:pt x="5854453" y="1050473"/>
                  <a:pt x="5854453" y="1063098"/>
                </a:cubicBezTo>
                <a:cubicBezTo>
                  <a:pt x="5854453" y="1075723"/>
                  <a:pt x="5844218" y="1085958"/>
                  <a:pt x="5831593" y="1085958"/>
                </a:cubicBezTo>
                <a:cubicBezTo>
                  <a:pt x="5818968" y="1085958"/>
                  <a:pt x="5808733" y="1075723"/>
                  <a:pt x="5808733" y="1063098"/>
                </a:cubicBezTo>
                <a:cubicBezTo>
                  <a:pt x="5808733" y="1050473"/>
                  <a:pt x="5818968" y="1040238"/>
                  <a:pt x="5831593" y="1040238"/>
                </a:cubicBezTo>
                <a:close/>
                <a:moveTo>
                  <a:pt x="5644648" y="1040238"/>
                </a:moveTo>
                <a:cubicBezTo>
                  <a:pt x="5657273" y="1040238"/>
                  <a:pt x="5667508" y="1050473"/>
                  <a:pt x="5667508" y="1063098"/>
                </a:cubicBezTo>
                <a:lnTo>
                  <a:pt x="5666177" y="1066311"/>
                </a:lnTo>
                <a:lnTo>
                  <a:pt x="5632481" y="1045278"/>
                </a:lnTo>
                <a:close/>
                <a:moveTo>
                  <a:pt x="1141264" y="1040238"/>
                </a:moveTo>
                <a:cubicBezTo>
                  <a:pt x="1153889" y="1040238"/>
                  <a:pt x="1164124" y="1050473"/>
                  <a:pt x="1164124" y="1063098"/>
                </a:cubicBezTo>
                <a:cubicBezTo>
                  <a:pt x="1164124" y="1075723"/>
                  <a:pt x="1153889" y="1085958"/>
                  <a:pt x="1141264" y="1085958"/>
                </a:cubicBezTo>
                <a:cubicBezTo>
                  <a:pt x="1128639" y="1085958"/>
                  <a:pt x="1118404" y="1075723"/>
                  <a:pt x="1118404" y="1063098"/>
                </a:cubicBezTo>
                <a:cubicBezTo>
                  <a:pt x="1118404" y="1050473"/>
                  <a:pt x="1128639" y="1040238"/>
                  <a:pt x="1141264" y="1040238"/>
                </a:cubicBezTo>
                <a:close/>
                <a:moveTo>
                  <a:pt x="954319" y="1040238"/>
                </a:moveTo>
                <a:cubicBezTo>
                  <a:pt x="966944" y="1040238"/>
                  <a:pt x="977179" y="1050473"/>
                  <a:pt x="977179" y="1063098"/>
                </a:cubicBezTo>
                <a:cubicBezTo>
                  <a:pt x="977179" y="1075723"/>
                  <a:pt x="966944" y="1085958"/>
                  <a:pt x="954319" y="1085958"/>
                </a:cubicBezTo>
                <a:cubicBezTo>
                  <a:pt x="941694" y="1085958"/>
                  <a:pt x="931459" y="1075723"/>
                  <a:pt x="931459" y="1063098"/>
                </a:cubicBezTo>
                <a:cubicBezTo>
                  <a:pt x="931459" y="1050473"/>
                  <a:pt x="941694" y="1040238"/>
                  <a:pt x="954319" y="1040238"/>
                </a:cubicBezTo>
                <a:close/>
                <a:moveTo>
                  <a:pt x="767374" y="1040238"/>
                </a:moveTo>
                <a:cubicBezTo>
                  <a:pt x="779999" y="1040238"/>
                  <a:pt x="790234" y="1050473"/>
                  <a:pt x="790234" y="1063098"/>
                </a:cubicBezTo>
                <a:cubicBezTo>
                  <a:pt x="790234" y="1075723"/>
                  <a:pt x="779999" y="1085958"/>
                  <a:pt x="767374" y="1085958"/>
                </a:cubicBezTo>
                <a:cubicBezTo>
                  <a:pt x="754749" y="1085958"/>
                  <a:pt x="744514" y="1075723"/>
                  <a:pt x="744514" y="1063098"/>
                </a:cubicBezTo>
                <a:cubicBezTo>
                  <a:pt x="744514" y="1050473"/>
                  <a:pt x="754749" y="1040238"/>
                  <a:pt x="767374" y="1040238"/>
                </a:cubicBezTo>
                <a:close/>
                <a:moveTo>
                  <a:pt x="580429" y="1040238"/>
                </a:moveTo>
                <a:cubicBezTo>
                  <a:pt x="593054" y="1040238"/>
                  <a:pt x="603289" y="1050473"/>
                  <a:pt x="603289" y="1063098"/>
                </a:cubicBezTo>
                <a:cubicBezTo>
                  <a:pt x="603289" y="1075723"/>
                  <a:pt x="593054" y="1085958"/>
                  <a:pt x="580429" y="1085958"/>
                </a:cubicBezTo>
                <a:cubicBezTo>
                  <a:pt x="567804" y="1085958"/>
                  <a:pt x="557569" y="1075723"/>
                  <a:pt x="557569" y="1063098"/>
                </a:cubicBezTo>
                <a:cubicBezTo>
                  <a:pt x="557569" y="1050473"/>
                  <a:pt x="567804" y="1040238"/>
                  <a:pt x="580429" y="1040238"/>
                </a:cubicBezTo>
                <a:close/>
                <a:moveTo>
                  <a:pt x="6202585" y="868066"/>
                </a:moveTo>
                <a:lnTo>
                  <a:pt x="6226380" y="884987"/>
                </a:lnTo>
                <a:lnTo>
                  <a:pt x="6228343" y="889725"/>
                </a:lnTo>
                <a:cubicBezTo>
                  <a:pt x="6228343" y="902350"/>
                  <a:pt x="6218108" y="912585"/>
                  <a:pt x="6205483" y="912585"/>
                </a:cubicBezTo>
                <a:cubicBezTo>
                  <a:pt x="6192858" y="912585"/>
                  <a:pt x="6182623" y="902350"/>
                  <a:pt x="6182623" y="889725"/>
                </a:cubicBezTo>
                <a:cubicBezTo>
                  <a:pt x="6182623" y="883413"/>
                  <a:pt x="6185182" y="877698"/>
                  <a:pt x="6189319" y="873561"/>
                </a:cubicBezTo>
                <a:close/>
                <a:moveTo>
                  <a:pt x="6018538" y="866865"/>
                </a:moveTo>
                <a:cubicBezTo>
                  <a:pt x="6031163" y="866865"/>
                  <a:pt x="6041398" y="877100"/>
                  <a:pt x="6041398" y="889725"/>
                </a:cubicBezTo>
                <a:cubicBezTo>
                  <a:pt x="6041398" y="902350"/>
                  <a:pt x="6031163" y="912585"/>
                  <a:pt x="6018538" y="912585"/>
                </a:cubicBezTo>
                <a:cubicBezTo>
                  <a:pt x="6005913" y="912585"/>
                  <a:pt x="5995678" y="902350"/>
                  <a:pt x="5995678" y="889725"/>
                </a:cubicBezTo>
                <a:cubicBezTo>
                  <a:pt x="5995678" y="877100"/>
                  <a:pt x="6005913" y="866865"/>
                  <a:pt x="6018538" y="866865"/>
                </a:cubicBezTo>
                <a:close/>
                <a:moveTo>
                  <a:pt x="5831593" y="866865"/>
                </a:moveTo>
                <a:cubicBezTo>
                  <a:pt x="5844218" y="866865"/>
                  <a:pt x="5854453" y="877100"/>
                  <a:pt x="5854453" y="889725"/>
                </a:cubicBezTo>
                <a:cubicBezTo>
                  <a:pt x="5854453" y="902350"/>
                  <a:pt x="5844218" y="912585"/>
                  <a:pt x="5831593" y="912585"/>
                </a:cubicBezTo>
                <a:cubicBezTo>
                  <a:pt x="5818968" y="912585"/>
                  <a:pt x="5808733" y="902350"/>
                  <a:pt x="5808733" y="889725"/>
                </a:cubicBezTo>
                <a:cubicBezTo>
                  <a:pt x="5808733" y="877100"/>
                  <a:pt x="5818968" y="866865"/>
                  <a:pt x="5831593" y="866865"/>
                </a:cubicBezTo>
                <a:close/>
                <a:moveTo>
                  <a:pt x="5644648" y="866865"/>
                </a:moveTo>
                <a:cubicBezTo>
                  <a:pt x="5657273" y="866865"/>
                  <a:pt x="5667508" y="877100"/>
                  <a:pt x="5667508" y="889725"/>
                </a:cubicBezTo>
                <a:cubicBezTo>
                  <a:pt x="5667508" y="902350"/>
                  <a:pt x="5657273" y="912585"/>
                  <a:pt x="5644648" y="912585"/>
                </a:cubicBezTo>
                <a:cubicBezTo>
                  <a:pt x="5632023" y="912585"/>
                  <a:pt x="5621788" y="902350"/>
                  <a:pt x="5621788" y="889725"/>
                </a:cubicBezTo>
                <a:cubicBezTo>
                  <a:pt x="5621788" y="877100"/>
                  <a:pt x="5632023" y="866865"/>
                  <a:pt x="5644648" y="866865"/>
                </a:cubicBezTo>
                <a:close/>
                <a:moveTo>
                  <a:pt x="5457703" y="866865"/>
                </a:moveTo>
                <a:cubicBezTo>
                  <a:pt x="5470328" y="866865"/>
                  <a:pt x="5480563" y="877100"/>
                  <a:pt x="5480563" y="889725"/>
                </a:cubicBezTo>
                <a:cubicBezTo>
                  <a:pt x="5480563" y="902350"/>
                  <a:pt x="5470328" y="912585"/>
                  <a:pt x="5457703" y="912585"/>
                </a:cubicBezTo>
                <a:cubicBezTo>
                  <a:pt x="5445078" y="912585"/>
                  <a:pt x="5434843" y="902350"/>
                  <a:pt x="5434843" y="889725"/>
                </a:cubicBezTo>
                <a:cubicBezTo>
                  <a:pt x="5434843" y="877100"/>
                  <a:pt x="5445078" y="866865"/>
                  <a:pt x="5457703" y="866865"/>
                </a:cubicBezTo>
                <a:close/>
                <a:moveTo>
                  <a:pt x="1515154" y="866865"/>
                </a:moveTo>
                <a:cubicBezTo>
                  <a:pt x="1521467" y="866865"/>
                  <a:pt x="1527182" y="869424"/>
                  <a:pt x="1531319" y="873561"/>
                </a:cubicBezTo>
                <a:lnTo>
                  <a:pt x="1534707" y="881740"/>
                </a:lnTo>
                <a:lnTo>
                  <a:pt x="1510999" y="892109"/>
                </a:lnTo>
                <a:lnTo>
                  <a:pt x="1496459" y="899780"/>
                </a:lnTo>
                <a:lnTo>
                  <a:pt x="1492294" y="889725"/>
                </a:lnTo>
                <a:cubicBezTo>
                  <a:pt x="1492294" y="877100"/>
                  <a:pt x="1502529" y="866865"/>
                  <a:pt x="1515154" y="866865"/>
                </a:cubicBezTo>
                <a:close/>
                <a:moveTo>
                  <a:pt x="1328209" y="866865"/>
                </a:moveTo>
                <a:cubicBezTo>
                  <a:pt x="1340834" y="866865"/>
                  <a:pt x="1351069" y="877100"/>
                  <a:pt x="1351069" y="889725"/>
                </a:cubicBezTo>
                <a:cubicBezTo>
                  <a:pt x="1351069" y="902350"/>
                  <a:pt x="1340834" y="912585"/>
                  <a:pt x="1328209" y="912585"/>
                </a:cubicBezTo>
                <a:cubicBezTo>
                  <a:pt x="1315584" y="912585"/>
                  <a:pt x="1305349" y="902350"/>
                  <a:pt x="1305349" y="889725"/>
                </a:cubicBezTo>
                <a:cubicBezTo>
                  <a:pt x="1305349" y="877100"/>
                  <a:pt x="1315584" y="866865"/>
                  <a:pt x="1328209" y="866865"/>
                </a:cubicBezTo>
                <a:close/>
                <a:moveTo>
                  <a:pt x="1141264" y="866865"/>
                </a:moveTo>
                <a:cubicBezTo>
                  <a:pt x="1153889" y="866865"/>
                  <a:pt x="1164124" y="877100"/>
                  <a:pt x="1164124" y="889725"/>
                </a:cubicBezTo>
                <a:cubicBezTo>
                  <a:pt x="1164124" y="902350"/>
                  <a:pt x="1153889" y="912585"/>
                  <a:pt x="1141264" y="912585"/>
                </a:cubicBezTo>
                <a:cubicBezTo>
                  <a:pt x="1128639" y="912585"/>
                  <a:pt x="1118404" y="902350"/>
                  <a:pt x="1118404" y="889725"/>
                </a:cubicBezTo>
                <a:cubicBezTo>
                  <a:pt x="1118404" y="877100"/>
                  <a:pt x="1128639" y="866865"/>
                  <a:pt x="1141264" y="866865"/>
                </a:cubicBezTo>
                <a:close/>
                <a:moveTo>
                  <a:pt x="954319" y="866865"/>
                </a:moveTo>
                <a:cubicBezTo>
                  <a:pt x="966944" y="866865"/>
                  <a:pt x="977179" y="877100"/>
                  <a:pt x="977179" y="889725"/>
                </a:cubicBezTo>
                <a:cubicBezTo>
                  <a:pt x="977179" y="902350"/>
                  <a:pt x="966944" y="912585"/>
                  <a:pt x="954319" y="912585"/>
                </a:cubicBezTo>
                <a:cubicBezTo>
                  <a:pt x="941694" y="912585"/>
                  <a:pt x="931459" y="902350"/>
                  <a:pt x="931459" y="889725"/>
                </a:cubicBezTo>
                <a:cubicBezTo>
                  <a:pt x="931459" y="877100"/>
                  <a:pt x="941694" y="866865"/>
                  <a:pt x="954319" y="866865"/>
                </a:cubicBezTo>
                <a:close/>
                <a:moveTo>
                  <a:pt x="767374" y="866865"/>
                </a:moveTo>
                <a:cubicBezTo>
                  <a:pt x="779999" y="866865"/>
                  <a:pt x="790234" y="877100"/>
                  <a:pt x="790234" y="889725"/>
                </a:cubicBezTo>
                <a:cubicBezTo>
                  <a:pt x="790234" y="902350"/>
                  <a:pt x="779999" y="912585"/>
                  <a:pt x="767374" y="912585"/>
                </a:cubicBezTo>
                <a:cubicBezTo>
                  <a:pt x="754749" y="912585"/>
                  <a:pt x="744514" y="902350"/>
                  <a:pt x="744514" y="889725"/>
                </a:cubicBezTo>
                <a:cubicBezTo>
                  <a:pt x="744514" y="877100"/>
                  <a:pt x="754749" y="866865"/>
                  <a:pt x="767374" y="866865"/>
                </a:cubicBezTo>
                <a:close/>
                <a:moveTo>
                  <a:pt x="5831593" y="693492"/>
                </a:moveTo>
                <a:cubicBezTo>
                  <a:pt x="5844218" y="693492"/>
                  <a:pt x="5854453" y="703727"/>
                  <a:pt x="5854453" y="716352"/>
                </a:cubicBezTo>
                <a:cubicBezTo>
                  <a:pt x="5854453" y="728977"/>
                  <a:pt x="5844218" y="739212"/>
                  <a:pt x="5831593" y="739212"/>
                </a:cubicBezTo>
                <a:cubicBezTo>
                  <a:pt x="5818968" y="739212"/>
                  <a:pt x="5808733" y="728977"/>
                  <a:pt x="5808733" y="716352"/>
                </a:cubicBezTo>
                <a:cubicBezTo>
                  <a:pt x="5808733" y="703727"/>
                  <a:pt x="5818968" y="693492"/>
                  <a:pt x="5831593" y="693492"/>
                </a:cubicBezTo>
                <a:close/>
                <a:moveTo>
                  <a:pt x="5644648" y="693492"/>
                </a:moveTo>
                <a:cubicBezTo>
                  <a:pt x="5657273" y="693492"/>
                  <a:pt x="5667508" y="703727"/>
                  <a:pt x="5667508" y="716352"/>
                </a:cubicBezTo>
                <a:cubicBezTo>
                  <a:pt x="5667508" y="728977"/>
                  <a:pt x="5657273" y="739212"/>
                  <a:pt x="5644648" y="739212"/>
                </a:cubicBezTo>
                <a:cubicBezTo>
                  <a:pt x="5632023" y="739212"/>
                  <a:pt x="5621788" y="728977"/>
                  <a:pt x="5621788" y="716352"/>
                </a:cubicBezTo>
                <a:cubicBezTo>
                  <a:pt x="5621788" y="703727"/>
                  <a:pt x="5632023" y="693492"/>
                  <a:pt x="5644648" y="693492"/>
                </a:cubicBezTo>
                <a:close/>
                <a:moveTo>
                  <a:pt x="5457703" y="693492"/>
                </a:moveTo>
                <a:cubicBezTo>
                  <a:pt x="5470328" y="693492"/>
                  <a:pt x="5480563" y="703727"/>
                  <a:pt x="5480563" y="716352"/>
                </a:cubicBezTo>
                <a:cubicBezTo>
                  <a:pt x="5480563" y="728977"/>
                  <a:pt x="5470328" y="739212"/>
                  <a:pt x="5457703" y="739212"/>
                </a:cubicBezTo>
                <a:cubicBezTo>
                  <a:pt x="5445078" y="739212"/>
                  <a:pt x="5434843" y="728977"/>
                  <a:pt x="5434843" y="716352"/>
                </a:cubicBezTo>
                <a:cubicBezTo>
                  <a:pt x="5434843" y="703727"/>
                  <a:pt x="5445078" y="693492"/>
                  <a:pt x="5457703" y="693492"/>
                </a:cubicBezTo>
                <a:close/>
                <a:moveTo>
                  <a:pt x="5270758" y="693492"/>
                </a:moveTo>
                <a:cubicBezTo>
                  <a:pt x="5283383" y="693492"/>
                  <a:pt x="5293618" y="703727"/>
                  <a:pt x="5293618" y="716352"/>
                </a:cubicBezTo>
                <a:cubicBezTo>
                  <a:pt x="5293618" y="728977"/>
                  <a:pt x="5283383" y="739212"/>
                  <a:pt x="5270758" y="739212"/>
                </a:cubicBezTo>
                <a:cubicBezTo>
                  <a:pt x="5258133" y="739212"/>
                  <a:pt x="5247898" y="728977"/>
                  <a:pt x="5247898" y="716352"/>
                </a:cubicBezTo>
                <a:cubicBezTo>
                  <a:pt x="5247898" y="703727"/>
                  <a:pt x="5258133" y="693492"/>
                  <a:pt x="5270758" y="693492"/>
                </a:cubicBezTo>
                <a:close/>
                <a:moveTo>
                  <a:pt x="5083813" y="693492"/>
                </a:moveTo>
                <a:cubicBezTo>
                  <a:pt x="5096438" y="693492"/>
                  <a:pt x="5106673" y="703727"/>
                  <a:pt x="5106673" y="716352"/>
                </a:cubicBezTo>
                <a:cubicBezTo>
                  <a:pt x="5106673" y="728977"/>
                  <a:pt x="5096438" y="739212"/>
                  <a:pt x="5083813" y="739212"/>
                </a:cubicBezTo>
                <a:cubicBezTo>
                  <a:pt x="5071188" y="739212"/>
                  <a:pt x="5060953" y="728977"/>
                  <a:pt x="5060953" y="716352"/>
                </a:cubicBezTo>
                <a:cubicBezTo>
                  <a:pt x="5060953" y="703727"/>
                  <a:pt x="5071188" y="693492"/>
                  <a:pt x="5083813" y="693492"/>
                </a:cubicBezTo>
                <a:close/>
                <a:moveTo>
                  <a:pt x="4896868" y="693492"/>
                </a:moveTo>
                <a:cubicBezTo>
                  <a:pt x="4909493" y="693492"/>
                  <a:pt x="4919728" y="703727"/>
                  <a:pt x="4919728" y="716352"/>
                </a:cubicBezTo>
                <a:lnTo>
                  <a:pt x="4919203" y="717621"/>
                </a:lnTo>
                <a:lnTo>
                  <a:pt x="4879303" y="703570"/>
                </a:lnTo>
                <a:lnTo>
                  <a:pt x="4880704" y="700188"/>
                </a:lnTo>
                <a:cubicBezTo>
                  <a:pt x="4884841" y="696051"/>
                  <a:pt x="4890556" y="693492"/>
                  <a:pt x="4896868" y="693492"/>
                </a:cubicBezTo>
                <a:close/>
                <a:moveTo>
                  <a:pt x="1889044" y="693492"/>
                </a:moveTo>
                <a:cubicBezTo>
                  <a:pt x="1901669" y="693492"/>
                  <a:pt x="1911904" y="703727"/>
                  <a:pt x="1911904" y="716352"/>
                </a:cubicBezTo>
                <a:lnTo>
                  <a:pt x="1907353" y="727340"/>
                </a:lnTo>
                <a:lnTo>
                  <a:pt x="1881966" y="736280"/>
                </a:lnTo>
                <a:lnTo>
                  <a:pt x="1872880" y="732517"/>
                </a:lnTo>
                <a:cubicBezTo>
                  <a:pt x="1868743" y="728380"/>
                  <a:pt x="1866184" y="722665"/>
                  <a:pt x="1866184" y="716352"/>
                </a:cubicBezTo>
                <a:cubicBezTo>
                  <a:pt x="1866184" y="703727"/>
                  <a:pt x="1876419" y="693492"/>
                  <a:pt x="1889044" y="693492"/>
                </a:cubicBezTo>
                <a:close/>
                <a:moveTo>
                  <a:pt x="1702099" y="693492"/>
                </a:moveTo>
                <a:cubicBezTo>
                  <a:pt x="1714724" y="693492"/>
                  <a:pt x="1724959" y="703727"/>
                  <a:pt x="1724959" y="716352"/>
                </a:cubicBezTo>
                <a:cubicBezTo>
                  <a:pt x="1724959" y="728977"/>
                  <a:pt x="1714724" y="739212"/>
                  <a:pt x="1702099" y="739212"/>
                </a:cubicBezTo>
                <a:cubicBezTo>
                  <a:pt x="1689474" y="739212"/>
                  <a:pt x="1679239" y="728977"/>
                  <a:pt x="1679239" y="716352"/>
                </a:cubicBezTo>
                <a:cubicBezTo>
                  <a:pt x="1679239" y="703727"/>
                  <a:pt x="1689474" y="693492"/>
                  <a:pt x="1702099" y="693492"/>
                </a:cubicBezTo>
                <a:close/>
                <a:moveTo>
                  <a:pt x="1515154" y="693492"/>
                </a:moveTo>
                <a:cubicBezTo>
                  <a:pt x="1527779" y="693492"/>
                  <a:pt x="1538014" y="703727"/>
                  <a:pt x="1538014" y="716352"/>
                </a:cubicBezTo>
                <a:cubicBezTo>
                  <a:pt x="1538014" y="728977"/>
                  <a:pt x="1527779" y="739212"/>
                  <a:pt x="1515154" y="739212"/>
                </a:cubicBezTo>
                <a:cubicBezTo>
                  <a:pt x="1502529" y="739212"/>
                  <a:pt x="1492294" y="728977"/>
                  <a:pt x="1492294" y="716352"/>
                </a:cubicBezTo>
                <a:cubicBezTo>
                  <a:pt x="1492294" y="703727"/>
                  <a:pt x="1502529" y="693492"/>
                  <a:pt x="1515154" y="693492"/>
                </a:cubicBezTo>
                <a:close/>
                <a:moveTo>
                  <a:pt x="1328209" y="693492"/>
                </a:moveTo>
                <a:cubicBezTo>
                  <a:pt x="1340834" y="693492"/>
                  <a:pt x="1351069" y="703727"/>
                  <a:pt x="1351069" y="716352"/>
                </a:cubicBezTo>
                <a:cubicBezTo>
                  <a:pt x="1351069" y="728977"/>
                  <a:pt x="1340834" y="739212"/>
                  <a:pt x="1328209" y="739212"/>
                </a:cubicBezTo>
                <a:cubicBezTo>
                  <a:pt x="1315584" y="739212"/>
                  <a:pt x="1305349" y="728977"/>
                  <a:pt x="1305349" y="716352"/>
                </a:cubicBezTo>
                <a:cubicBezTo>
                  <a:pt x="1305349" y="703727"/>
                  <a:pt x="1315584" y="693492"/>
                  <a:pt x="1328209" y="693492"/>
                </a:cubicBezTo>
                <a:close/>
                <a:moveTo>
                  <a:pt x="1141264" y="693492"/>
                </a:moveTo>
                <a:cubicBezTo>
                  <a:pt x="1153889" y="693492"/>
                  <a:pt x="1164124" y="703727"/>
                  <a:pt x="1164124" y="716352"/>
                </a:cubicBezTo>
                <a:cubicBezTo>
                  <a:pt x="1164124" y="728977"/>
                  <a:pt x="1153889" y="739212"/>
                  <a:pt x="1141264" y="739212"/>
                </a:cubicBezTo>
                <a:cubicBezTo>
                  <a:pt x="1128639" y="739212"/>
                  <a:pt x="1118404" y="728977"/>
                  <a:pt x="1118404" y="716352"/>
                </a:cubicBezTo>
                <a:cubicBezTo>
                  <a:pt x="1118404" y="703727"/>
                  <a:pt x="1128639" y="693492"/>
                  <a:pt x="1141264" y="693492"/>
                </a:cubicBezTo>
                <a:close/>
                <a:moveTo>
                  <a:pt x="954319" y="693492"/>
                </a:moveTo>
                <a:cubicBezTo>
                  <a:pt x="966944" y="693492"/>
                  <a:pt x="977179" y="703727"/>
                  <a:pt x="977179" y="716352"/>
                </a:cubicBezTo>
                <a:cubicBezTo>
                  <a:pt x="977179" y="728977"/>
                  <a:pt x="966944" y="739212"/>
                  <a:pt x="954319" y="739212"/>
                </a:cubicBezTo>
                <a:cubicBezTo>
                  <a:pt x="941694" y="739212"/>
                  <a:pt x="931459" y="728977"/>
                  <a:pt x="931459" y="716352"/>
                </a:cubicBezTo>
                <a:cubicBezTo>
                  <a:pt x="931459" y="703727"/>
                  <a:pt x="941694" y="693492"/>
                  <a:pt x="954319" y="693492"/>
                </a:cubicBezTo>
                <a:close/>
                <a:moveTo>
                  <a:pt x="1159252" y="554743"/>
                </a:moveTo>
                <a:lnTo>
                  <a:pt x="1157429" y="559144"/>
                </a:lnTo>
                <a:cubicBezTo>
                  <a:pt x="1153292" y="563280"/>
                  <a:pt x="1147577" y="565839"/>
                  <a:pt x="1141264" y="565839"/>
                </a:cubicBezTo>
                <a:lnTo>
                  <a:pt x="1139231" y="564997"/>
                </a:lnTo>
                <a:close/>
                <a:moveTo>
                  <a:pt x="5635060" y="524091"/>
                </a:moveTo>
                <a:lnTo>
                  <a:pt x="5666315" y="540099"/>
                </a:lnTo>
                <a:lnTo>
                  <a:pt x="5667508" y="542979"/>
                </a:lnTo>
                <a:cubicBezTo>
                  <a:pt x="5667508" y="555604"/>
                  <a:pt x="5657273" y="565839"/>
                  <a:pt x="5644648" y="565839"/>
                </a:cubicBezTo>
                <a:cubicBezTo>
                  <a:pt x="5632023" y="565839"/>
                  <a:pt x="5621788" y="555604"/>
                  <a:pt x="5621788" y="542979"/>
                </a:cubicBezTo>
                <a:cubicBezTo>
                  <a:pt x="5621788" y="536667"/>
                  <a:pt x="5624347" y="530952"/>
                  <a:pt x="5628484" y="526815"/>
                </a:cubicBezTo>
                <a:close/>
                <a:moveTo>
                  <a:pt x="5457703" y="520119"/>
                </a:moveTo>
                <a:cubicBezTo>
                  <a:pt x="5470328" y="520119"/>
                  <a:pt x="5480563" y="530354"/>
                  <a:pt x="5480563" y="542979"/>
                </a:cubicBezTo>
                <a:cubicBezTo>
                  <a:pt x="5480563" y="555604"/>
                  <a:pt x="5470328" y="565839"/>
                  <a:pt x="5457703" y="565839"/>
                </a:cubicBezTo>
                <a:cubicBezTo>
                  <a:pt x="5445078" y="565839"/>
                  <a:pt x="5434843" y="555604"/>
                  <a:pt x="5434843" y="542979"/>
                </a:cubicBezTo>
                <a:cubicBezTo>
                  <a:pt x="5434843" y="530354"/>
                  <a:pt x="5445078" y="520119"/>
                  <a:pt x="5457703" y="520119"/>
                </a:cubicBezTo>
                <a:close/>
                <a:moveTo>
                  <a:pt x="5270758" y="520119"/>
                </a:moveTo>
                <a:cubicBezTo>
                  <a:pt x="5283383" y="520119"/>
                  <a:pt x="5293618" y="530354"/>
                  <a:pt x="5293618" y="542979"/>
                </a:cubicBezTo>
                <a:cubicBezTo>
                  <a:pt x="5293618" y="555604"/>
                  <a:pt x="5283383" y="565839"/>
                  <a:pt x="5270758" y="565839"/>
                </a:cubicBezTo>
                <a:cubicBezTo>
                  <a:pt x="5258133" y="565839"/>
                  <a:pt x="5247898" y="555604"/>
                  <a:pt x="5247898" y="542979"/>
                </a:cubicBezTo>
                <a:cubicBezTo>
                  <a:pt x="5247898" y="530354"/>
                  <a:pt x="5258133" y="520119"/>
                  <a:pt x="5270758" y="520119"/>
                </a:cubicBezTo>
                <a:close/>
                <a:moveTo>
                  <a:pt x="5083813" y="520119"/>
                </a:moveTo>
                <a:cubicBezTo>
                  <a:pt x="5096438" y="520119"/>
                  <a:pt x="5106673" y="530354"/>
                  <a:pt x="5106673" y="542979"/>
                </a:cubicBezTo>
                <a:cubicBezTo>
                  <a:pt x="5106673" y="555604"/>
                  <a:pt x="5096438" y="565839"/>
                  <a:pt x="5083813" y="565839"/>
                </a:cubicBezTo>
                <a:cubicBezTo>
                  <a:pt x="5071188" y="565839"/>
                  <a:pt x="5060953" y="555604"/>
                  <a:pt x="5060953" y="542979"/>
                </a:cubicBezTo>
                <a:cubicBezTo>
                  <a:pt x="5060953" y="530354"/>
                  <a:pt x="5071188" y="520119"/>
                  <a:pt x="5083813" y="520119"/>
                </a:cubicBezTo>
                <a:close/>
                <a:moveTo>
                  <a:pt x="4896868" y="520119"/>
                </a:moveTo>
                <a:cubicBezTo>
                  <a:pt x="4909493" y="520119"/>
                  <a:pt x="4919728" y="530354"/>
                  <a:pt x="4919728" y="542979"/>
                </a:cubicBezTo>
                <a:cubicBezTo>
                  <a:pt x="4919728" y="555604"/>
                  <a:pt x="4909493" y="565839"/>
                  <a:pt x="4896868" y="565839"/>
                </a:cubicBezTo>
                <a:cubicBezTo>
                  <a:pt x="4884243" y="565839"/>
                  <a:pt x="4874008" y="555604"/>
                  <a:pt x="4874008" y="542979"/>
                </a:cubicBezTo>
                <a:cubicBezTo>
                  <a:pt x="4874008" y="530354"/>
                  <a:pt x="4884243" y="520119"/>
                  <a:pt x="4896868" y="520119"/>
                </a:cubicBezTo>
                <a:close/>
                <a:moveTo>
                  <a:pt x="4709923" y="520119"/>
                </a:moveTo>
                <a:cubicBezTo>
                  <a:pt x="4722548" y="520119"/>
                  <a:pt x="4732783" y="530354"/>
                  <a:pt x="4732783" y="542979"/>
                </a:cubicBezTo>
                <a:cubicBezTo>
                  <a:pt x="4732783" y="555604"/>
                  <a:pt x="4722548" y="565839"/>
                  <a:pt x="4709923" y="565839"/>
                </a:cubicBezTo>
                <a:cubicBezTo>
                  <a:pt x="4697298" y="565839"/>
                  <a:pt x="4687063" y="555604"/>
                  <a:pt x="4687063" y="542979"/>
                </a:cubicBezTo>
                <a:cubicBezTo>
                  <a:pt x="4687063" y="530354"/>
                  <a:pt x="4697298" y="520119"/>
                  <a:pt x="4709923" y="520119"/>
                </a:cubicBezTo>
                <a:close/>
                <a:moveTo>
                  <a:pt x="4522978" y="520119"/>
                </a:moveTo>
                <a:cubicBezTo>
                  <a:pt x="4535603" y="520119"/>
                  <a:pt x="4545838" y="530354"/>
                  <a:pt x="4545838" y="542979"/>
                </a:cubicBezTo>
                <a:cubicBezTo>
                  <a:pt x="4545838" y="555604"/>
                  <a:pt x="4535603" y="565839"/>
                  <a:pt x="4522978" y="565839"/>
                </a:cubicBezTo>
                <a:cubicBezTo>
                  <a:pt x="4510353" y="565839"/>
                  <a:pt x="4500118" y="555604"/>
                  <a:pt x="4500118" y="542979"/>
                </a:cubicBezTo>
                <a:cubicBezTo>
                  <a:pt x="4500118" y="530354"/>
                  <a:pt x="4510353" y="520119"/>
                  <a:pt x="4522978" y="520119"/>
                </a:cubicBezTo>
                <a:close/>
                <a:moveTo>
                  <a:pt x="4336033" y="520119"/>
                </a:moveTo>
                <a:cubicBezTo>
                  <a:pt x="4348658" y="520119"/>
                  <a:pt x="4358893" y="530354"/>
                  <a:pt x="4358893" y="542979"/>
                </a:cubicBezTo>
                <a:lnTo>
                  <a:pt x="4353603" y="555752"/>
                </a:lnTo>
                <a:lnTo>
                  <a:pt x="4315436" y="548443"/>
                </a:lnTo>
                <a:lnTo>
                  <a:pt x="4313173" y="542979"/>
                </a:lnTo>
                <a:cubicBezTo>
                  <a:pt x="4313173" y="530354"/>
                  <a:pt x="4323408" y="520119"/>
                  <a:pt x="4336033" y="520119"/>
                </a:cubicBezTo>
                <a:close/>
                <a:moveTo>
                  <a:pt x="2636824" y="520119"/>
                </a:moveTo>
                <a:lnTo>
                  <a:pt x="2652567" y="526640"/>
                </a:lnTo>
                <a:lnTo>
                  <a:pt x="2617989" y="533262"/>
                </a:lnTo>
                <a:lnTo>
                  <a:pt x="2620660" y="526815"/>
                </a:lnTo>
                <a:cubicBezTo>
                  <a:pt x="2624797" y="522678"/>
                  <a:pt x="2630512" y="520119"/>
                  <a:pt x="2636824" y="520119"/>
                </a:cubicBezTo>
                <a:close/>
                <a:moveTo>
                  <a:pt x="2449879" y="520119"/>
                </a:moveTo>
                <a:cubicBezTo>
                  <a:pt x="2462504" y="520119"/>
                  <a:pt x="2472739" y="530354"/>
                  <a:pt x="2472739" y="542979"/>
                </a:cubicBezTo>
                <a:cubicBezTo>
                  <a:pt x="2472739" y="549292"/>
                  <a:pt x="2470181" y="555007"/>
                  <a:pt x="2466044" y="559144"/>
                </a:cubicBezTo>
                <a:lnTo>
                  <a:pt x="2451598" y="565127"/>
                </a:lnTo>
                <a:lnTo>
                  <a:pt x="2449247" y="565577"/>
                </a:lnTo>
                <a:lnTo>
                  <a:pt x="2433715" y="559144"/>
                </a:lnTo>
                <a:cubicBezTo>
                  <a:pt x="2429578" y="555007"/>
                  <a:pt x="2427019" y="549292"/>
                  <a:pt x="2427019" y="542979"/>
                </a:cubicBezTo>
                <a:cubicBezTo>
                  <a:pt x="2427019" y="530354"/>
                  <a:pt x="2437254" y="520119"/>
                  <a:pt x="2449879" y="520119"/>
                </a:cubicBezTo>
                <a:close/>
                <a:moveTo>
                  <a:pt x="2262934" y="520119"/>
                </a:moveTo>
                <a:cubicBezTo>
                  <a:pt x="2275559" y="520119"/>
                  <a:pt x="2285794" y="530354"/>
                  <a:pt x="2285794" y="542979"/>
                </a:cubicBezTo>
                <a:cubicBezTo>
                  <a:pt x="2285794" y="555604"/>
                  <a:pt x="2275559" y="565839"/>
                  <a:pt x="2262934" y="565839"/>
                </a:cubicBezTo>
                <a:cubicBezTo>
                  <a:pt x="2250309" y="565839"/>
                  <a:pt x="2240074" y="555604"/>
                  <a:pt x="2240074" y="542979"/>
                </a:cubicBezTo>
                <a:cubicBezTo>
                  <a:pt x="2240074" y="530354"/>
                  <a:pt x="2250309" y="520119"/>
                  <a:pt x="2262934" y="520119"/>
                </a:cubicBezTo>
                <a:close/>
                <a:moveTo>
                  <a:pt x="2075989" y="520119"/>
                </a:moveTo>
                <a:cubicBezTo>
                  <a:pt x="2088614" y="520119"/>
                  <a:pt x="2098849" y="530354"/>
                  <a:pt x="2098849" y="542979"/>
                </a:cubicBezTo>
                <a:cubicBezTo>
                  <a:pt x="2098849" y="555604"/>
                  <a:pt x="2088614" y="565839"/>
                  <a:pt x="2075989" y="565839"/>
                </a:cubicBezTo>
                <a:cubicBezTo>
                  <a:pt x="2063364" y="565839"/>
                  <a:pt x="2053129" y="555604"/>
                  <a:pt x="2053129" y="542979"/>
                </a:cubicBezTo>
                <a:cubicBezTo>
                  <a:pt x="2053129" y="530354"/>
                  <a:pt x="2063364" y="520119"/>
                  <a:pt x="2075989" y="520119"/>
                </a:cubicBezTo>
                <a:close/>
                <a:moveTo>
                  <a:pt x="1889044" y="520119"/>
                </a:moveTo>
                <a:cubicBezTo>
                  <a:pt x="1901669" y="520119"/>
                  <a:pt x="1911904" y="530354"/>
                  <a:pt x="1911904" y="542979"/>
                </a:cubicBezTo>
                <a:cubicBezTo>
                  <a:pt x="1911904" y="555604"/>
                  <a:pt x="1901669" y="565839"/>
                  <a:pt x="1889044" y="565839"/>
                </a:cubicBezTo>
                <a:cubicBezTo>
                  <a:pt x="1876419" y="565839"/>
                  <a:pt x="1866184" y="555604"/>
                  <a:pt x="1866184" y="542979"/>
                </a:cubicBezTo>
                <a:cubicBezTo>
                  <a:pt x="1866184" y="530354"/>
                  <a:pt x="1876419" y="520119"/>
                  <a:pt x="1889044" y="520119"/>
                </a:cubicBezTo>
                <a:close/>
                <a:moveTo>
                  <a:pt x="1702099" y="520119"/>
                </a:moveTo>
                <a:cubicBezTo>
                  <a:pt x="1714724" y="520119"/>
                  <a:pt x="1724959" y="530354"/>
                  <a:pt x="1724959" y="542979"/>
                </a:cubicBezTo>
                <a:cubicBezTo>
                  <a:pt x="1724959" y="555604"/>
                  <a:pt x="1714724" y="565839"/>
                  <a:pt x="1702099" y="565839"/>
                </a:cubicBezTo>
                <a:cubicBezTo>
                  <a:pt x="1689474" y="565839"/>
                  <a:pt x="1679239" y="555604"/>
                  <a:pt x="1679239" y="542979"/>
                </a:cubicBezTo>
                <a:cubicBezTo>
                  <a:pt x="1679239" y="530354"/>
                  <a:pt x="1689474" y="520119"/>
                  <a:pt x="1702099" y="520119"/>
                </a:cubicBezTo>
                <a:close/>
                <a:moveTo>
                  <a:pt x="1515154" y="520119"/>
                </a:moveTo>
                <a:cubicBezTo>
                  <a:pt x="1527779" y="520119"/>
                  <a:pt x="1538014" y="530354"/>
                  <a:pt x="1538014" y="542979"/>
                </a:cubicBezTo>
                <a:cubicBezTo>
                  <a:pt x="1538014" y="555604"/>
                  <a:pt x="1527779" y="565839"/>
                  <a:pt x="1515154" y="565839"/>
                </a:cubicBezTo>
                <a:cubicBezTo>
                  <a:pt x="1502529" y="565839"/>
                  <a:pt x="1492294" y="555604"/>
                  <a:pt x="1492294" y="542979"/>
                </a:cubicBezTo>
                <a:cubicBezTo>
                  <a:pt x="1492294" y="530354"/>
                  <a:pt x="1502529" y="520119"/>
                  <a:pt x="1515154" y="520119"/>
                </a:cubicBezTo>
                <a:close/>
                <a:moveTo>
                  <a:pt x="1328209" y="520119"/>
                </a:moveTo>
                <a:cubicBezTo>
                  <a:pt x="1340834" y="520119"/>
                  <a:pt x="1351069" y="530354"/>
                  <a:pt x="1351069" y="542979"/>
                </a:cubicBezTo>
                <a:cubicBezTo>
                  <a:pt x="1351069" y="555604"/>
                  <a:pt x="1340834" y="565839"/>
                  <a:pt x="1328209" y="565839"/>
                </a:cubicBezTo>
                <a:cubicBezTo>
                  <a:pt x="1315584" y="565839"/>
                  <a:pt x="1305349" y="555604"/>
                  <a:pt x="1305349" y="542979"/>
                </a:cubicBezTo>
                <a:cubicBezTo>
                  <a:pt x="1305349" y="530354"/>
                  <a:pt x="1315584" y="520119"/>
                  <a:pt x="1328209" y="520119"/>
                </a:cubicBezTo>
                <a:close/>
                <a:moveTo>
                  <a:pt x="1536305" y="373733"/>
                </a:moveTo>
                <a:lnTo>
                  <a:pt x="1531319" y="385771"/>
                </a:lnTo>
                <a:cubicBezTo>
                  <a:pt x="1527182" y="389908"/>
                  <a:pt x="1521467" y="392466"/>
                  <a:pt x="1515154" y="392466"/>
                </a:cubicBezTo>
                <a:lnTo>
                  <a:pt x="1504568" y="388081"/>
                </a:lnTo>
                <a:close/>
                <a:moveTo>
                  <a:pt x="5261225" y="350695"/>
                </a:moveTo>
                <a:lnTo>
                  <a:pt x="5290579" y="362269"/>
                </a:lnTo>
                <a:lnTo>
                  <a:pt x="5293618" y="369606"/>
                </a:lnTo>
                <a:cubicBezTo>
                  <a:pt x="5293618" y="382231"/>
                  <a:pt x="5283383" y="392466"/>
                  <a:pt x="5270758" y="392466"/>
                </a:cubicBezTo>
                <a:cubicBezTo>
                  <a:pt x="5258133" y="392466"/>
                  <a:pt x="5247898" y="382231"/>
                  <a:pt x="5247898" y="369606"/>
                </a:cubicBezTo>
                <a:cubicBezTo>
                  <a:pt x="5247898" y="363294"/>
                  <a:pt x="5250457" y="357579"/>
                  <a:pt x="5254594" y="353442"/>
                </a:cubicBezTo>
                <a:close/>
                <a:moveTo>
                  <a:pt x="5083813" y="346746"/>
                </a:moveTo>
                <a:cubicBezTo>
                  <a:pt x="5096438" y="346746"/>
                  <a:pt x="5106673" y="356981"/>
                  <a:pt x="5106673" y="369606"/>
                </a:cubicBezTo>
                <a:cubicBezTo>
                  <a:pt x="5106673" y="382231"/>
                  <a:pt x="5096438" y="392466"/>
                  <a:pt x="5083813" y="392466"/>
                </a:cubicBezTo>
                <a:cubicBezTo>
                  <a:pt x="5071188" y="392466"/>
                  <a:pt x="5060953" y="382231"/>
                  <a:pt x="5060953" y="369606"/>
                </a:cubicBezTo>
                <a:cubicBezTo>
                  <a:pt x="5060953" y="356981"/>
                  <a:pt x="5071188" y="346746"/>
                  <a:pt x="5083813" y="346746"/>
                </a:cubicBezTo>
                <a:close/>
                <a:moveTo>
                  <a:pt x="4896868" y="346746"/>
                </a:moveTo>
                <a:cubicBezTo>
                  <a:pt x="4909493" y="346746"/>
                  <a:pt x="4919728" y="356981"/>
                  <a:pt x="4919728" y="369606"/>
                </a:cubicBezTo>
                <a:cubicBezTo>
                  <a:pt x="4919728" y="382231"/>
                  <a:pt x="4909493" y="392466"/>
                  <a:pt x="4896868" y="392466"/>
                </a:cubicBezTo>
                <a:cubicBezTo>
                  <a:pt x="4884243" y="392466"/>
                  <a:pt x="4874008" y="382231"/>
                  <a:pt x="4874008" y="369606"/>
                </a:cubicBezTo>
                <a:cubicBezTo>
                  <a:pt x="4874008" y="356981"/>
                  <a:pt x="4884243" y="346746"/>
                  <a:pt x="4896868" y="346746"/>
                </a:cubicBezTo>
                <a:close/>
                <a:moveTo>
                  <a:pt x="4709923" y="346746"/>
                </a:moveTo>
                <a:cubicBezTo>
                  <a:pt x="4722548" y="346746"/>
                  <a:pt x="4732783" y="356981"/>
                  <a:pt x="4732783" y="369606"/>
                </a:cubicBezTo>
                <a:cubicBezTo>
                  <a:pt x="4732783" y="382231"/>
                  <a:pt x="4722548" y="392466"/>
                  <a:pt x="4709923" y="392466"/>
                </a:cubicBezTo>
                <a:cubicBezTo>
                  <a:pt x="4697298" y="392466"/>
                  <a:pt x="4687063" y="382231"/>
                  <a:pt x="4687063" y="369606"/>
                </a:cubicBezTo>
                <a:cubicBezTo>
                  <a:pt x="4687063" y="356981"/>
                  <a:pt x="4697298" y="346746"/>
                  <a:pt x="4709923" y="346746"/>
                </a:cubicBezTo>
                <a:close/>
                <a:moveTo>
                  <a:pt x="4522978" y="346746"/>
                </a:moveTo>
                <a:cubicBezTo>
                  <a:pt x="4535603" y="346746"/>
                  <a:pt x="4545838" y="356981"/>
                  <a:pt x="4545838" y="369606"/>
                </a:cubicBezTo>
                <a:cubicBezTo>
                  <a:pt x="4545838" y="382231"/>
                  <a:pt x="4535603" y="392466"/>
                  <a:pt x="4522978" y="392466"/>
                </a:cubicBezTo>
                <a:cubicBezTo>
                  <a:pt x="4510353" y="392466"/>
                  <a:pt x="4500118" y="382231"/>
                  <a:pt x="4500118" y="369606"/>
                </a:cubicBezTo>
                <a:cubicBezTo>
                  <a:pt x="4500118" y="356981"/>
                  <a:pt x="4510353" y="346746"/>
                  <a:pt x="4522978" y="346746"/>
                </a:cubicBezTo>
                <a:close/>
                <a:moveTo>
                  <a:pt x="4336033" y="346746"/>
                </a:moveTo>
                <a:cubicBezTo>
                  <a:pt x="4348658" y="346746"/>
                  <a:pt x="4358893" y="356981"/>
                  <a:pt x="4358893" y="369606"/>
                </a:cubicBezTo>
                <a:cubicBezTo>
                  <a:pt x="4358893" y="382231"/>
                  <a:pt x="4348658" y="392466"/>
                  <a:pt x="4336033" y="392466"/>
                </a:cubicBezTo>
                <a:cubicBezTo>
                  <a:pt x="4323408" y="392466"/>
                  <a:pt x="4313173" y="382231"/>
                  <a:pt x="4313173" y="369606"/>
                </a:cubicBezTo>
                <a:cubicBezTo>
                  <a:pt x="4313173" y="356981"/>
                  <a:pt x="4323408" y="346746"/>
                  <a:pt x="4336033" y="346746"/>
                </a:cubicBezTo>
                <a:close/>
                <a:moveTo>
                  <a:pt x="4132393" y="346746"/>
                </a:moveTo>
                <a:cubicBezTo>
                  <a:pt x="4145018" y="346746"/>
                  <a:pt x="4155253" y="356981"/>
                  <a:pt x="4155253" y="369606"/>
                </a:cubicBezTo>
                <a:cubicBezTo>
                  <a:pt x="4155253" y="382231"/>
                  <a:pt x="4145018" y="392466"/>
                  <a:pt x="4132393" y="392466"/>
                </a:cubicBezTo>
                <a:cubicBezTo>
                  <a:pt x="4119768" y="392466"/>
                  <a:pt x="4109533" y="382231"/>
                  <a:pt x="4109533" y="369606"/>
                </a:cubicBezTo>
                <a:cubicBezTo>
                  <a:pt x="4109533" y="356981"/>
                  <a:pt x="4119768" y="346746"/>
                  <a:pt x="4132393" y="346746"/>
                </a:cubicBezTo>
                <a:close/>
                <a:moveTo>
                  <a:pt x="3945439" y="346746"/>
                </a:moveTo>
                <a:cubicBezTo>
                  <a:pt x="3958064" y="346746"/>
                  <a:pt x="3968299" y="356981"/>
                  <a:pt x="3968299" y="369606"/>
                </a:cubicBezTo>
                <a:cubicBezTo>
                  <a:pt x="3968299" y="382231"/>
                  <a:pt x="3958064" y="392466"/>
                  <a:pt x="3945439" y="392466"/>
                </a:cubicBezTo>
                <a:cubicBezTo>
                  <a:pt x="3932814" y="392466"/>
                  <a:pt x="3922579" y="382231"/>
                  <a:pt x="3922579" y="369606"/>
                </a:cubicBezTo>
                <a:cubicBezTo>
                  <a:pt x="3922579" y="356981"/>
                  <a:pt x="3932814" y="346746"/>
                  <a:pt x="3945439" y="346746"/>
                </a:cubicBezTo>
                <a:close/>
                <a:moveTo>
                  <a:pt x="3758494" y="346746"/>
                </a:moveTo>
                <a:cubicBezTo>
                  <a:pt x="3771119" y="346746"/>
                  <a:pt x="3781354" y="356981"/>
                  <a:pt x="3781354" y="369606"/>
                </a:cubicBezTo>
                <a:cubicBezTo>
                  <a:pt x="3781354" y="382231"/>
                  <a:pt x="3771119" y="392466"/>
                  <a:pt x="3758494" y="392466"/>
                </a:cubicBezTo>
                <a:cubicBezTo>
                  <a:pt x="3745869" y="392466"/>
                  <a:pt x="3735634" y="382231"/>
                  <a:pt x="3735634" y="369606"/>
                </a:cubicBezTo>
                <a:cubicBezTo>
                  <a:pt x="3735634" y="356981"/>
                  <a:pt x="3745869" y="346746"/>
                  <a:pt x="3758494" y="346746"/>
                </a:cubicBezTo>
                <a:close/>
                <a:moveTo>
                  <a:pt x="3571549" y="346746"/>
                </a:moveTo>
                <a:cubicBezTo>
                  <a:pt x="3584174" y="346746"/>
                  <a:pt x="3594409" y="356981"/>
                  <a:pt x="3594409" y="369606"/>
                </a:cubicBezTo>
                <a:cubicBezTo>
                  <a:pt x="3594409" y="382231"/>
                  <a:pt x="3584174" y="392466"/>
                  <a:pt x="3571549" y="392466"/>
                </a:cubicBezTo>
                <a:cubicBezTo>
                  <a:pt x="3558924" y="392466"/>
                  <a:pt x="3548689" y="382231"/>
                  <a:pt x="3548689" y="369606"/>
                </a:cubicBezTo>
                <a:cubicBezTo>
                  <a:pt x="3548689" y="356981"/>
                  <a:pt x="3558924" y="346746"/>
                  <a:pt x="3571549" y="346746"/>
                </a:cubicBezTo>
                <a:close/>
                <a:moveTo>
                  <a:pt x="3384604" y="346746"/>
                </a:moveTo>
                <a:cubicBezTo>
                  <a:pt x="3397229" y="346746"/>
                  <a:pt x="3407464" y="356981"/>
                  <a:pt x="3407464" y="369606"/>
                </a:cubicBezTo>
                <a:cubicBezTo>
                  <a:pt x="3407464" y="382231"/>
                  <a:pt x="3397229" y="392466"/>
                  <a:pt x="3384604" y="392466"/>
                </a:cubicBezTo>
                <a:cubicBezTo>
                  <a:pt x="3371979" y="392466"/>
                  <a:pt x="3361744" y="382231"/>
                  <a:pt x="3361744" y="369606"/>
                </a:cubicBezTo>
                <a:cubicBezTo>
                  <a:pt x="3361744" y="356981"/>
                  <a:pt x="3371979" y="346746"/>
                  <a:pt x="3384604" y="346746"/>
                </a:cubicBezTo>
                <a:close/>
                <a:moveTo>
                  <a:pt x="3197659" y="346746"/>
                </a:moveTo>
                <a:cubicBezTo>
                  <a:pt x="3210284" y="346746"/>
                  <a:pt x="3220519" y="356981"/>
                  <a:pt x="3220519" y="369606"/>
                </a:cubicBezTo>
                <a:cubicBezTo>
                  <a:pt x="3220519" y="382231"/>
                  <a:pt x="3210284" y="392466"/>
                  <a:pt x="3197659" y="392466"/>
                </a:cubicBezTo>
                <a:cubicBezTo>
                  <a:pt x="3185034" y="392466"/>
                  <a:pt x="3174799" y="382231"/>
                  <a:pt x="3174799" y="369606"/>
                </a:cubicBezTo>
                <a:cubicBezTo>
                  <a:pt x="3174799" y="356981"/>
                  <a:pt x="3185034" y="346746"/>
                  <a:pt x="3197659" y="346746"/>
                </a:cubicBezTo>
                <a:close/>
                <a:moveTo>
                  <a:pt x="3010714" y="346746"/>
                </a:moveTo>
                <a:cubicBezTo>
                  <a:pt x="3023339" y="346746"/>
                  <a:pt x="3033574" y="356981"/>
                  <a:pt x="3033574" y="369606"/>
                </a:cubicBezTo>
                <a:cubicBezTo>
                  <a:pt x="3033574" y="382231"/>
                  <a:pt x="3023339" y="392466"/>
                  <a:pt x="3010714" y="392466"/>
                </a:cubicBezTo>
                <a:cubicBezTo>
                  <a:pt x="2998089" y="392466"/>
                  <a:pt x="2987854" y="382231"/>
                  <a:pt x="2987854" y="369606"/>
                </a:cubicBezTo>
                <a:cubicBezTo>
                  <a:pt x="2987854" y="356981"/>
                  <a:pt x="2998089" y="346746"/>
                  <a:pt x="3010714" y="346746"/>
                </a:cubicBezTo>
                <a:close/>
                <a:moveTo>
                  <a:pt x="2823769" y="346746"/>
                </a:moveTo>
                <a:cubicBezTo>
                  <a:pt x="2836394" y="346746"/>
                  <a:pt x="2846629" y="356981"/>
                  <a:pt x="2846629" y="369606"/>
                </a:cubicBezTo>
                <a:cubicBezTo>
                  <a:pt x="2846629" y="382231"/>
                  <a:pt x="2836394" y="392466"/>
                  <a:pt x="2823769" y="392466"/>
                </a:cubicBezTo>
                <a:cubicBezTo>
                  <a:pt x="2811144" y="392466"/>
                  <a:pt x="2800909" y="382231"/>
                  <a:pt x="2800909" y="369606"/>
                </a:cubicBezTo>
                <a:cubicBezTo>
                  <a:pt x="2800909" y="356981"/>
                  <a:pt x="2811144" y="346746"/>
                  <a:pt x="2823769" y="346746"/>
                </a:cubicBezTo>
                <a:close/>
                <a:moveTo>
                  <a:pt x="2636824" y="346746"/>
                </a:moveTo>
                <a:cubicBezTo>
                  <a:pt x="2649449" y="346746"/>
                  <a:pt x="2659684" y="356981"/>
                  <a:pt x="2659684" y="369606"/>
                </a:cubicBezTo>
                <a:cubicBezTo>
                  <a:pt x="2659684" y="382231"/>
                  <a:pt x="2649449" y="392466"/>
                  <a:pt x="2636824" y="392466"/>
                </a:cubicBezTo>
                <a:cubicBezTo>
                  <a:pt x="2624199" y="392466"/>
                  <a:pt x="2613964" y="382231"/>
                  <a:pt x="2613964" y="369606"/>
                </a:cubicBezTo>
                <a:cubicBezTo>
                  <a:pt x="2613964" y="356981"/>
                  <a:pt x="2624199" y="346746"/>
                  <a:pt x="2636824" y="346746"/>
                </a:cubicBezTo>
                <a:close/>
                <a:moveTo>
                  <a:pt x="2449879" y="346746"/>
                </a:moveTo>
                <a:cubicBezTo>
                  <a:pt x="2462504" y="346746"/>
                  <a:pt x="2472739" y="356981"/>
                  <a:pt x="2472739" y="369606"/>
                </a:cubicBezTo>
                <a:cubicBezTo>
                  <a:pt x="2472739" y="382231"/>
                  <a:pt x="2462504" y="392466"/>
                  <a:pt x="2449879" y="392466"/>
                </a:cubicBezTo>
                <a:cubicBezTo>
                  <a:pt x="2437254" y="392466"/>
                  <a:pt x="2427019" y="382231"/>
                  <a:pt x="2427019" y="369606"/>
                </a:cubicBezTo>
                <a:cubicBezTo>
                  <a:pt x="2427019" y="356981"/>
                  <a:pt x="2437254" y="346746"/>
                  <a:pt x="2449879" y="346746"/>
                </a:cubicBezTo>
                <a:close/>
                <a:moveTo>
                  <a:pt x="2262934" y="346746"/>
                </a:moveTo>
                <a:cubicBezTo>
                  <a:pt x="2275559" y="346746"/>
                  <a:pt x="2285794" y="356981"/>
                  <a:pt x="2285794" y="369606"/>
                </a:cubicBezTo>
                <a:cubicBezTo>
                  <a:pt x="2285794" y="382231"/>
                  <a:pt x="2275559" y="392466"/>
                  <a:pt x="2262934" y="392466"/>
                </a:cubicBezTo>
                <a:cubicBezTo>
                  <a:pt x="2250309" y="392466"/>
                  <a:pt x="2240074" y="382231"/>
                  <a:pt x="2240074" y="369606"/>
                </a:cubicBezTo>
                <a:cubicBezTo>
                  <a:pt x="2240074" y="356981"/>
                  <a:pt x="2250309" y="346746"/>
                  <a:pt x="2262934" y="346746"/>
                </a:cubicBezTo>
                <a:close/>
                <a:moveTo>
                  <a:pt x="2075989" y="346746"/>
                </a:moveTo>
                <a:cubicBezTo>
                  <a:pt x="2088614" y="346746"/>
                  <a:pt x="2098849" y="356981"/>
                  <a:pt x="2098849" y="369606"/>
                </a:cubicBezTo>
                <a:cubicBezTo>
                  <a:pt x="2098849" y="382231"/>
                  <a:pt x="2088614" y="392466"/>
                  <a:pt x="2075989" y="392466"/>
                </a:cubicBezTo>
                <a:cubicBezTo>
                  <a:pt x="2063364" y="392466"/>
                  <a:pt x="2053129" y="382231"/>
                  <a:pt x="2053129" y="369606"/>
                </a:cubicBezTo>
                <a:cubicBezTo>
                  <a:pt x="2053129" y="356981"/>
                  <a:pt x="2063364" y="346746"/>
                  <a:pt x="2075989" y="346746"/>
                </a:cubicBezTo>
                <a:close/>
                <a:moveTo>
                  <a:pt x="1889044" y="346746"/>
                </a:moveTo>
                <a:cubicBezTo>
                  <a:pt x="1901669" y="346746"/>
                  <a:pt x="1911904" y="356981"/>
                  <a:pt x="1911904" y="369606"/>
                </a:cubicBezTo>
                <a:cubicBezTo>
                  <a:pt x="1911904" y="382231"/>
                  <a:pt x="1901669" y="392466"/>
                  <a:pt x="1889044" y="392466"/>
                </a:cubicBezTo>
                <a:cubicBezTo>
                  <a:pt x="1876419" y="392466"/>
                  <a:pt x="1866184" y="382231"/>
                  <a:pt x="1866184" y="369606"/>
                </a:cubicBezTo>
                <a:cubicBezTo>
                  <a:pt x="1866184" y="356981"/>
                  <a:pt x="1876419" y="346746"/>
                  <a:pt x="1889044" y="346746"/>
                </a:cubicBezTo>
                <a:close/>
                <a:moveTo>
                  <a:pt x="1702099" y="346746"/>
                </a:moveTo>
                <a:cubicBezTo>
                  <a:pt x="1714724" y="346746"/>
                  <a:pt x="1724959" y="356981"/>
                  <a:pt x="1724959" y="369606"/>
                </a:cubicBezTo>
                <a:cubicBezTo>
                  <a:pt x="1724959" y="382231"/>
                  <a:pt x="1714724" y="392466"/>
                  <a:pt x="1702099" y="392466"/>
                </a:cubicBezTo>
                <a:cubicBezTo>
                  <a:pt x="1689474" y="392466"/>
                  <a:pt x="1679239" y="382231"/>
                  <a:pt x="1679239" y="369606"/>
                </a:cubicBezTo>
                <a:cubicBezTo>
                  <a:pt x="1679239" y="356981"/>
                  <a:pt x="1689474" y="346746"/>
                  <a:pt x="1702099" y="346746"/>
                </a:cubicBezTo>
                <a:close/>
                <a:moveTo>
                  <a:pt x="4880592" y="212127"/>
                </a:moveTo>
                <a:lnTo>
                  <a:pt x="4898807" y="218290"/>
                </a:lnTo>
                <a:lnTo>
                  <a:pt x="4896868" y="219093"/>
                </a:lnTo>
                <a:cubicBezTo>
                  <a:pt x="4890556" y="219093"/>
                  <a:pt x="4884841" y="216535"/>
                  <a:pt x="4880704" y="212398"/>
                </a:cubicBezTo>
                <a:close/>
                <a:moveTo>
                  <a:pt x="2088405" y="178516"/>
                </a:moveTo>
                <a:lnTo>
                  <a:pt x="2092154" y="180069"/>
                </a:lnTo>
                <a:cubicBezTo>
                  <a:pt x="2096291" y="184206"/>
                  <a:pt x="2098849" y="189921"/>
                  <a:pt x="2098849" y="196233"/>
                </a:cubicBezTo>
                <a:cubicBezTo>
                  <a:pt x="2098849" y="208858"/>
                  <a:pt x="2088614" y="219093"/>
                  <a:pt x="2075989" y="219093"/>
                </a:cubicBezTo>
                <a:cubicBezTo>
                  <a:pt x="2063364" y="219093"/>
                  <a:pt x="2053129" y="208858"/>
                  <a:pt x="2053129" y="196233"/>
                </a:cubicBezTo>
                <a:lnTo>
                  <a:pt x="2056744" y="187507"/>
                </a:lnTo>
                <a:close/>
                <a:moveTo>
                  <a:pt x="4709923" y="173373"/>
                </a:moveTo>
                <a:cubicBezTo>
                  <a:pt x="4722548" y="173373"/>
                  <a:pt x="4732783" y="183608"/>
                  <a:pt x="4732783" y="196233"/>
                </a:cubicBezTo>
                <a:cubicBezTo>
                  <a:pt x="4732783" y="208858"/>
                  <a:pt x="4722548" y="219093"/>
                  <a:pt x="4709923" y="219093"/>
                </a:cubicBezTo>
                <a:cubicBezTo>
                  <a:pt x="4697298" y="219093"/>
                  <a:pt x="4687063" y="208858"/>
                  <a:pt x="4687063" y="196233"/>
                </a:cubicBezTo>
                <a:cubicBezTo>
                  <a:pt x="4687063" y="183608"/>
                  <a:pt x="4697298" y="173373"/>
                  <a:pt x="4709923" y="173373"/>
                </a:cubicBezTo>
                <a:close/>
                <a:moveTo>
                  <a:pt x="4522978" y="173373"/>
                </a:moveTo>
                <a:cubicBezTo>
                  <a:pt x="4535603" y="173373"/>
                  <a:pt x="4545838" y="183608"/>
                  <a:pt x="4545838" y="196233"/>
                </a:cubicBezTo>
                <a:cubicBezTo>
                  <a:pt x="4545838" y="208858"/>
                  <a:pt x="4535603" y="219093"/>
                  <a:pt x="4522978" y="219093"/>
                </a:cubicBezTo>
                <a:cubicBezTo>
                  <a:pt x="4510353" y="219093"/>
                  <a:pt x="4500118" y="208858"/>
                  <a:pt x="4500118" y="196233"/>
                </a:cubicBezTo>
                <a:cubicBezTo>
                  <a:pt x="4500118" y="183608"/>
                  <a:pt x="4510353" y="173373"/>
                  <a:pt x="4522978" y="173373"/>
                </a:cubicBezTo>
                <a:close/>
                <a:moveTo>
                  <a:pt x="4336033" y="173373"/>
                </a:moveTo>
                <a:cubicBezTo>
                  <a:pt x="4348658" y="173373"/>
                  <a:pt x="4358893" y="183608"/>
                  <a:pt x="4358893" y="196233"/>
                </a:cubicBezTo>
                <a:cubicBezTo>
                  <a:pt x="4358893" y="208858"/>
                  <a:pt x="4348658" y="219093"/>
                  <a:pt x="4336033" y="219093"/>
                </a:cubicBezTo>
                <a:cubicBezTo>
                  <a:pt x="4323408" y="219093"/>
                  <a:pt x="4313173" y="208858"/>
                  <a:pt x="4313173" y="196233"/>
                </a:cubicBezTo>
                <a:cubicBezTo>
                  <a:pt x="4313173" y="183608"/>
                  <a:pt x="4323408" y="173373"/>
                  <a:pt x="4336033" y="173373"/>
                </a:cubicBezTo>
                <a:close/>
                <a:moveTo>
                  <a:pt x="4132393" y="173373"/>
                </a:moveTo>
                <a:cubicBezTo>
                  <a:pt x="4145018" y="173373"/>
                  <a:pt x="4155253" y="183608"/>
                  <a:pt x="4155253" y="196233"/>
                </a:cubicBezTo>
                <a:cubicBezTo>
                  <a:pt x="4155253" y="208858"/>
                  <a:pt x="4145018" y="219093"/>
                  <a:pt x="4132393" y="219093"/>
                </a:cubicBezTo>
                <a:cubicBezTo>
                  <a:pt x="4119768" y="219093"/>
                  <a:pt x="4109533" y="208858"/>
                  <a:pt x="4109533" y="196233"/>
                </a:cubicBezTo>
                <a:cubicBezTo>
                  <a:pt x="4109533" y="183608"/>
                  <a:pt x="4119768" y="173373"/>
                  <a:pt x="4132393" y="173373"/>
                </a:cubicBezTo>
                <a:close/>
                <a:moveTo>
                  <a:pt x="3945439" y="173373"/>
                </a:moveTo>
                <a:cubicBezTo>
                  <a:pt x="3958064" y="173373"/>
                  <a:pt x="3968299" y="183608"/>
                  <a:pt x="3968299" y="196233"/>
                </a:cubicBezTo>
                <a:cubicBezTo>
                  <a:pt x="3968299" y="208858"/>
                  <a:pt x="3958064" y="219093"/>
                  <a:pt x="3945439" y="219093"/>
                </a:cubicBezTo>
                <a:cubicBezTo>
                  <a:pt x="3932814" y="219093"/>
                  <a:pt x="3922579" y="208858"/>
                  <a:pt x="3922579" y="196233"/>
                </a:cubicBezTo>
                <a:cubicBezTo>
                  <a:pt x="3922579" y="183608"/>
                  <a:pt x="3932814" y="173373"/>
                  <a:pt x="3945439" y="173373"/>
                </a:cubicBezTo>
                <a:close/>
                <a:moveTo>
                  <a:pt x="3758494" y="173373"/>
                </a:moveTo>
                <a:cubicBezTo>
                  <a:pt x="3771119" y="173373"/>
                  <a:pt x="3781354" y="183608"/>
                  <a:pt x="3781354" y="196233"/>
                </a:cubicBezTo>
                <a:cubicBezTo>
                  <a:pt x="3781354" y="208858"/>
                  <a:pt x="3771119" y="219093"/>
                  <a:pt x="3758494" y="219093"/>
                </a:cubicBezTo>
                <a:cubicBezTo>
                  <a:pt x="3745869" y="219093"/>
                  <a:pt x="3735634" y="208858"/>
                  <a:pt x="3735634" y="196233"/>
                </a:cubicBezTo>
                <a:cubicBezTo>
                  <a:pt x="3735634" y="183608"/>
                  <a:pt x="3745869" y="173373"/>
                  <a:pt x="3758494" y="173373"/>
                </a:cubicBezTo>
                <a:close/>
                <a:moveTo>
                  <a:pt x="3571549" y="173373"/>
                </a:moveTo>
                <a:cubicBezTo>
                  <a:pt x="3584174" y="173373"/>
                  <a:pt x="3594409" y="183608"/>
                  <a:pt x="3594409" y="196233"/>
                </a:cubicBezTo>
                <a:cubicBezTo>
                  <a:pt x="3594409" y="208858"/>
                  <a:pt x="3584174" y="219093"/>
                  <a:pt x="3571549" y="219093"/>
                </a:cubicBezTo>
                <a:cubicBezTo>
                  <a:pt x="3558924" y="219093"/>
                  <a:pt x="3548689" y="208858"/>
                  <a:pt x="3548689" y="196233"/>
                </a:cubicBezTo>
                <a:cubicBezTo>
                  <a:pt x="3548689" y="183608"/>
                  <a:pt x="3558924" y="173373"/>
                  <a:pt x="3571549" y="173373"/>
                </a:cubicBezTo>
                <a:close/>
                <a:moveTo>
                  <a:pt x="3384604" y="173373"/>
                </a:moveTo>
                <a:cubicBezTo>
                  <a:pt x="3397229" y="173373"/>
                  <a:pt x="3407464" y="183608"/>
                  <a:pt x="3407464" y="196233"/>
                </a:cubicBezTo>
                <a:cubicBezTo>
                  <a:pt x="3407464" y="208858"/>
                  <a:pt x="3397229" y="219093"/>
                  <a:pt x="3384604" y="219093"/>
                </a:cubicBezTo>
                <a:cubicBezTo>
                  <a:pt x="3371979" y="219093"/>
                  <a:pt x="3361744" y="208858"/>
                  <a:pt x="3361744" y="196233"/>
                </a:cubicBezTo>
                <a:cubicBezTo>
                  <a:pt x="3361744" y="183608"/>
                  <a:pt x="3371979" y="173373"/>
                  <a:pt x="3384604" y="173373"/>
                </a:cubicBezTo>
                <a:close/>
                <a:moveTo>
                  <a:pt x="3197659" y="173373"/>
                </a:moveTo>
                <a:cubicBezTo>
                  <a:pt x="3210284" y="173373"/>
                  <a:pt x="3220519" y="183608"/>
                  <a:pt x="3220519" y="196233"/>
                </a:cubicBezTo>
                <a:cubicBezTo>
                  <a:pt x="3220519" y="208858"/>
                  <a:pt x="3210284" y="219093"/>
                  <a:pt x="3197659" y="219093"/>
                </a:cubicBezTo>
                <a:cubicBezTo>
                  <a:pt x="3185034" y="219093"/>
                  <a:pt x="3174799" y="208858"/>
                  <a:pt x="3174799" y="196233"/>
                </a:cubicBezTo>
                <a:cubicBezTo>
                  <a:pt x="3174799" y="183608"/>
                  <a:pt x="3185034" y="173373"/>
                  <a:pt x="3197659" y="173373"/>
                </a:cubicBezTo>
                <a:close/>
                <a:moveTo>
                  <a:pt x="3010714" y="173373"/>
                </a:moveTo>
                <a:cubicBezTo>
                  <a:pt x="3023339" y="173373"/>
                  <a:pt x="3033574" y="183608"/>
                  <a:pt x="3033574" y="196233"/>
                </a:cubicBezTo>
                <a:cubicBezTo>
                  <a:pt x="3033574" y="208858"/>
                  <a:pt x="3023339" y="219093"/>
                  <a:pt x="3010714" y="219093"/>
                </a:cubicBezTo>
                <a:cubicBezTo>
                  <a:pt x="2998089" y="219093"/>
                  <a:pt x="2987854" y="208858"/>
                  <a:pt x="2987854" y="196233"/>
                </a:cubicBezTo>
                <a:cubicBezTo>
                  <a:pt x="2987854" y="183608"/>
                  <a:pt x="2998089" y="173373"/>
                  <a:pt x="3010714" y="173373"/>
                </a:cubicBezTo>
                <a:close/>
                <a:moveTo>
                  <a:pt x="2823769" y="173373"/>
                </a:moveTo>
                <a:cubicBezTo>
                  <a:pt x="2836394" y="173373"/>
                  <a:pt x="2846629" y="183608"/>
                  <a:pt x="2846629" y="196233"/>
                </a:cubicBezTo>
                <a:cubicBezTo>
                  <a:pt x="2846629" y="208858"/>
                  <a:pt x="2836394" y="219093"/>
                  <a:pt x="2823769" y="219093"/>
                </a:cubicBezTo>
                <a:cubicBezTo>
                  <a:pt x="2811144" y="219093"/>
                  <a:pt x="2800909" y="208858"/>
                  <a:pt x="2800909" y="196233"/>
                </a:cubicBezTo>
                <a:cubicBezTo>
                  <a:pt x="2800909" y="183608"/>
                  <a:pt x="2811144" y="173373"/>
                  <a:pt x="2823769" y="173373"/>
                </a:cubicBezTo>
                <a:close/>
                <a:moveTo>
                  <a:pt x="2636824" y="173373"/>
                </a:moveTo>
                <a:cubicBezTo>
                  <a:pt x="2649449" y="173373"/>
                  <a:pt x="2659684" y="183608"/>
                  <a:pt x="2659684" y="196233"/>
                </a:cubicBezTo>
                <a:cubicBezTo>
                  <a:pt x="2659684" y="208858"/>
                  <a:pt x="2649449" y="219093"/>
                  <a:pt x="2636824" y="219093"/>
                </a:cubicBezTo>
                <a:cubicBezTo>
                  <a:pt x="2624199" y="219093"/>
                  <a:pt x="2613964" y="208858"/>
                  <a:pt x="2613964" y="196233"/>
                </a:cubicBezTo>
                <a:cubicBezTo>
                  <a:pt x="2613964" y="183608"/>
                  <a:pt x="2624199" y="173373"/>
                  <a:pt x="2636824" y="173373"/>
                </a:cubicBezTo>
                <a:close/>
                <a:moveTo>
                  <a:pt x="2449879" y="173373"/>
                </a:moveTo>
                <a:cubicBezTo>
                  <a:pt x="2462504" y="173373"/>
                  <a:pt x="2472739" y="183608"/>
                  <a:pt x="2472739" y="196233"/>
                </a:cubicBezTo>
                <a:cubicBezTo>
                  <a:pt x="2472739" y="208858"/>
                  <a:pt x="2462504" y="219093"/>
                  <a:pt x="2449879" y="219093"/>
                </a:cubicBezTo>
                <a:cubicBezTo>
                  <a:pt x="2437254" y="219093"/>
                  <a:pt x="2427019" y="208858"/>
                  <a:pt x="2427019" y="196233"/>
                </a:cubicBezTo>
                <a:cubicBezTo>
                  <a:pt x="2427019" y="183608"/>
                  <a:pt x="2437254" y="173373"/>
                  <a:pt x="2449879" y="173373"/>
                </a:cubicBezTo>
                <a:close/>
                <a:moveTo>
                  <a:pt x="2262934" y="173373"/>
                </a:moveTo>
                <a:cubicBezTo>
                  <a:pt x="2275559" y="173373"/>
                  <a:pt x="2285794" y="183608"/>
                  <a:pt x="2285794" y="196233"/>
                </a:cubicBezTo>
                <a:cubicBezTo>
                  <a:pt x="2285794" y="208858"/>
                  <a:pt x="2275559" y="219093"/>
                  <a:pt x="2262934" y="219093"/>
                </a:cubicBezTo>
                <a:cubicBezTo>
                  <a:pt x="2250309" y="219093"/>
                  <a:pt x="2240074" y="208858"/>
                  <a:pt x="2240074" y="196233"/>
                </a:cubicBezTo>
                <a:cubicBezTo>
                  <a:pt x="2240074" y="183608"/>
                  <a:pt x="2250309" y="173373"/>
                  <a:pt x="2262934" y="173373"/>
                </a:cubicBezTo>
                <a:close/>
                <a:moveTo>
                  <a:pt x="4116095" y="38700"/>
                </a:moveTo>
                <a:lnTo>
                  <a:pt x="4141536" y="41933"/>
                </a:lnTo>
                <a:lnTo>
                  <a:pt x="4132393" y="45720"/>
                </a:lnTo>
                <a:cubicBezTo>
                  <a:pt x="4126081" y="45720"/>
                  <a:pt x="4120366" y="43162"/>
                  <a:pt x="4116229" y="39025"/>
                </a:cubicBezTo>
                <a:close/>
                <a:moveTo>
                  <a:pt x="2845735" y="25019"/>
                </a:moveTo>
                <a:lnTo>
                  <a:pt x="2839934" y="39025"/>
                </a:lnTo>
                <a:cubicBezTo>
                  <a:pt x="2835797" y="43162"/>
                  <a:pt x="2830082" y="45720"/>
                  <a:pt x="2823769" y="45720"/>
                </a:cubicBezTo>
                <a:cubicBezTo>
                  <a:pt x="2817457" y="45720"/>
                  <a:pt x="2811742" y="43162"/>
                  <a:pt x="2807605" y="39025"/>
                </a:cubicBezTo>
                <a:lnTo>
                  <a:pt x="2804000" y="30322"/>
                </a:lnTo>
                <a:close/>
                <a:moveTo>
                  <a:pt x="3926023" y="14548"/>
                </a:moveTo>
                <a:lnTo>
                  <a:pt x="3967014" y="19757"/>
                </a:lnTo>
                <a:lnTo>
                  <a:pt x="3968299" y="22860"/>
                </a:lnTo>
                <a:cubicBezTo>
                  <a:pt x="3968299" y="35485"/>
                  <a:pt x="3958064" y="45720"/>
                  <a:pt x="3945439" y="45720"/>
                </a:cubicBezTo>
                <a:cubicBezTo>
                  <a:pt x="3932814" y="45720"/>
                  <a:pt x="3922579" y="35485"/>
                  <a:pt x="3922579" y="22860"/>
                </a:cubicBezTo>
                <a:close/>
                <a:moveTo>
                  <a:pt x="3026904" y="6756"/>
                </a:moveTo>
                <a:lnTo>
                  <a:pt x="3033574" y="22860"/>
                </a:lnTo>
                <a:cubicBezTo>
                  <a:pt x="3033574" y="35485"/>
                  <a:pt x="3023339" y="45720"/>
                  <a:pt x="3010714" y="45720"/>
                </a:cubicBezTo>
                <a:cubicBezTo>
                  <a:pt x="2998089" y="45720"/>
                  <a:pt x="2987854" y="35485"/>
                  <a:pt x="2987854" y="22860"/>
                </a:cubicBezTo>
                <a:lnTo>
                  <a:pt x="2993472" y="9298"/>
                </a:lnTo>
                <a:close/>
                <a:moveTo>
                  <a:pt x="3755379" y="1291"/>
                </a:moveTo>
                <a:lnTo>
                  <a:pt x="3763010" y="1871"/>
                </a:lnTo>
                <a:lnTo>
                  <a:pt x="3774659" y="6696"/>
                </a:lnTo>
                <a:cubicBezTo>
                  <a:pt x="3778796" y="10833"/>
                  <a:pt x="3781354" y="16548"/>
                  <a:pt x="3781354" y="22860"/>
                </a:cubicBezTo>
                <a:cubicBezTo>
                  <a:pt x="3781354" y="35485"/>
                  <a:pt x="3771119" y="45720"/>
                  <a:pt x="3758494" y="45720"/>
                </a:cubicBezTo>
                <a:cubicBezTo>
                  <a:pt x="3745869" y="45720"/>
                  <a:pt x="3735634" y="35485"/>
                  <a:pt x="3735634" y="22860"/>
                </a:cubicBezTo>
                <a:cubicBezTo>
                  <a:pt x="3735634" y="16548"/>
                  <a:pt x="3738193" y="10833"/>
                  <a:pt x="3742330" y="6696"/>
                </a:cubicBezTo>
                <a:close/>
                <a:moveTo>
                  <a:pt x="3571549" y="0"/>
                </a:moveTo>
                <a:cubicBezTo>
                  <a:pt x="3584174" y="0"/>
                  <a:pt x="3594409" y="10235"/>
                  <a:pt x="3594409" y="22860"/>
                </a:cubicBezTo>
                <a:cubicBezTo>
                  <a:pt x="3594409" y="35485"/>
                  <a:pt x="3584174" y="45720"/>
                  <a:pt x="3571549" y="45720"/>
                </a:cubicBezTo>
                <a:cubicBezTo>
                  <a:pt x="3558924" y="45720"/>
                  <a:pt x="3548689" y="35485"/>
                  <a:pt x="3548689" y="22860"/>
                </a:cubicBezTo>
                <a:cubicBezTo>
                  <a:pt x="3548689" y="10235"/>
                  <a:pt x="3558924" y="0"/>
                  <a:pt x="3571549" y="0"/>
                </a:cubicBezTo>
                <a:close/>
                <a:moveTo>
                  <a:pt x="3384604" y="0"/>
                </a:moveTo>
                <a:cubicBezTo>
                  <a:pt x="3397229" y="0"/>
                  <a:pt x="3407464" y="10235"/>
                  <a:pt x="3407464" y="22860"/>
                </a:cubicBezTo>
                <a:cubicBezTo>
                  <a:pt x="3407464" y="35485"/>
                  <a:pt x="3397229" y="45720"/>
                  <a:pt x="3384604" y="45720"/>
                </a:cubicBezTo>
                <a:cubicBezTo>
                  <a:pt x="3371979" y="45720"/>
                  <a:pt x="3361744" y="35485"/>
                  <a:pt x="3361744" y="22860"/>
                </a:cubicBezTo>
                <a:cubicBezTo>
                  <a:pt x="3361744" y="10235"/>
                  <a:pt x="3371979" y="0"/>
                  <a:pt x="3384604" y="0"/>
                </a:cubicBezTo>
                <a:close/>
                <a:moveTo>
                  <a:pt x="3197659" y="0"/>
                </a:moveTo>
                <a:cubicBezTo>
                  <a:pt x="3210284" y="0"/>
                  <a:pt x="3220519" y="10235"/>
                  <a:pt x="3220519" y="22860"/>
                </a:cubicBezTo>
                <a:cubicBezTo>
                  <a:pt x="3220519" y="35485"/>
                  <a:pt x="3210284" y="45720"/>
                  <a:pt x="3197659" y="45720"/>
                </a:cubicBezTo>
                <a:cubicBezTo>
                  <a:pt x="3185034" y="45720"/>
                  <a:pt x="3174799" y="35485"/>
                  <a:pt x="3174799" y="22860"/>
                </a:cubicBezTo>
                <a:cubicBezTo>
                  <a:pt x="3174799" y="10235"/>
                  <a:pt x="3185034" y="0"/>
                  <a:pt x="3197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8000"/>
                </a:schemeClr>
              </a:gs>
              <a:gs pos="100000">
                <a:srgbClr val="F26A1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3AF75CE7-A859-404D-A845-B622B0C1EE2E}"/>
              </a:ext>
            </a:extLst>
          </p:cNvPr>
          <p:cNvCxnSpPr/>
          <p:nvPr/>
        </p:nvCxnSpPr>
        <p:spPr>
          <a:xfrm>
            <a:off x="1541996" y="4313581"/>
            <a:ext cx="50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1940D3AB-1898-198C-A968-76168D479EC5}"/>
              </a:ext>
            </a:extLst>
          </p:cNvPr>
          <p:cNvCxnSpPr/>
          <p:nvPr/>
        </p:nvCxnSpPr>
        <p:spPr>
          <a:xfrm>
            <a:off x="1319050" y="3780786"/>
            <a:ext cx="8795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Elipse 102">
            <a:extLst>
              <a:ext uri="{FF2B5EF4-FFF2-40B4-BE49-F238E27FC236}">
                <a16:creationId xmlns:a16="http://schemas.microsoft.com/office/drawing/2014/main" id="{AD5ADCE7-D1AA-CE5C-5945-8A1D75BBC616}"/>
              </a:ext>
            </a:extLst>
          </p:cNvPr>
          <p:cNvSpPr/>
          <p:nvPr/>
        </p:nvSpPr>
        <p:spPr>
          <a:xfrm>
            <a:off x="1279903" y="3747797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97D5D63E-B133-E5A6-6E91-46ED860503A9}"/>
              </a:ext>
            </a:extLst>
          </p:cNvPr>
          <p:cNvCxnSpPr/>
          <p:nvPr/>
        </p:nvCxnSpPr>
        <p:spPr>
          <a:xfrm>
            <a:off x="881127" y="3223446"/>
            <a:ext cx="87957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57249F-37EB-F322-A404-666B0030DB07}"/>
              </a:ext>
            </a:extLst>
          </p:cNvPr>
          <p:cNvSpPr txBox="1"/>
          <p:nvPr/>
        </p:nvSpPr>
        <p:spPr>
          <a:xfrm>
            <a:off x="890579" y="1995605"/>
            <a:ext cx="1808881" cy="400110"/>
          </a:xfrm>
          <a:prstGeom prst="rect">
            <a:avLst/>
          </a:prstGeom>
          <a:solidFill>
            <a:srgbClr val="FF715B"/>
          </a:solidFill>
          <a:ln>
            <a:solidFill>
              <a:srgbClr val="FF715B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Oportunidade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FCB29F-9114-C711-2008-980B70DEC766}"/>
              </a:ext>
            </a:extLst>
          </p:cNvPr>
          <p:cNvSpPr txBox="1"/>
          <p:nvPr/>
        </p:nvSpPr>
        <p:spPr>
          <a:xfrm>
            <a:off x="2812209" y="2849700"/>
            <a:ext cx="2016000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Calibri Light"/>
              </a:rPr>
              <a:t>.: Mapeamento AS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Calibri Light"/>
              </a:rPr>
              <a:t>.: Refinamento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Calibri Light"/>
              </a:rPr>
              <a:t>.: Coleta de dados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Calibr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Calibri Light"/>
              </a:rPr>
              <a:t>.: Análises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3C707CA-6DC2-C321-1525-9BAAC95C3486}"/>
              </a:ext>
            </a:extLst>
          </p:cNvPr>
          <p:cNvSpPr txBox="1"/>
          <p:nvPr/>
        </p:nvSpPr>
        <p:spPr>
          <a:xfrm>
            <a:off x="5053325" y="2849700"/>
            <a:ext cx="2320569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.: Desenho TO BE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.: Simplificação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.: Definição Tecnologia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   Preparação Ambiente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19D69B-CE0F-1B4C-A9A3-A8AC112BD313}"/>
              </a:ext>
            </a:extLst>
          </p:cNvPr>
          <p:cNvSpPr txBox="1"/>
          <p:nvPr/>
        </p:nvSpPr>
        <p:spPr>
          <a:xfrm>
            <a:off x="7386407" y="2849700"/>
            <a:ext cx="201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.: Desenvolvimento</a:t>
            </a: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.: Q&amp;A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.: Produção Assistida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.: Go Live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2FA14C-2F3D-5384-BADF-07BEEDD5D3AC}"/>
              </a:ext>
            </a:extLst>
          </p:cNvPr>
          <p:cNvSpPr txBox="1"/>
          <p:nvPr/>
        </p:nvSpPr>
        <p:spPr>
          <a:xfrm>
            <a:off x="9524049" y="2849700"/>
            <a:ext cx="25117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.: Monitoramento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.: Gestão de configuração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.: Incidentes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+mn-cs"/>
              </a:rPr>
              <a:t>.: Suporte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0A27BC8-6D6F-5FF2-AC33-0F031AB7F42E}"/>
              </a:ext>
            </a:extLst>
          </p:cNvPr>
          <p:cNvSpPr txBox="1"/>
          <p:nvPr/>
        </p:nvSpPr>
        <p:spPr>
          <a:xfrm>
            <a:off x="146665" y="3064795"/>
            <a:ext cx="92707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Captura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44BA956-3943-5099-3973-ED0EB6F5B38D}"/>
              </a:ext>
            </a:extLst>
          </p:cNvPr>
          <p:cNvSpPr txBox="1"/>
          <p:nvPr/>
        </p:nvSpPr>
        <p:spPr>
          <a:xfrm>
            <a:off x="280017" y="3621238"/>
            <a:ext cx="123140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Assessment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1211584-D167-1727-20F3-E54773E22706}"/>
              </a:ext>
            </a:extLst>
          </p:cNvPr>
          <p:cNvSpPr txBox="1"/>
          <p:nvPr/>
        </p:nvSpPr>
        <p:spPr>
          <a:xfrm>
            <a:off x="584272" y="4151430"/>
            <a:ext cx="117505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</a:rPr>
              <a:t>Priorização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6F4961A-2C1E-2117-CE3A-DB01C2A0B840}"/>
              </a:ext>
            </a:extLst>
          </p:cNvPr>
          <p:cNvSpPr/>
          <p:nvPr/>
        </p:nvSpPr>
        <p:spPr>
          <a:xfrm>
            <a:off x="333944" y="1901215"/>
            <a:ext cx="556635" cy="582446"/>
          </a:xfrm>
          <a:prstGeom prst="roundRect">
            <a:avLst/>
          </a:prstGeom>
          <a:noFill/>
          <a:ln>
            <a:solidFill>
              <a:srgbClr val="FF71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61297E5-E7B4-500D-33B2-CFC5CA29DDAC}"/>
              </a:ext>
            </a:extLst>
          </p:cNvPr>
          <p:cNvSpPr txBox="1"/>
          <p:nvPr/>
        </p:nvSpPr>
        <p:spPr>
          <a:xfrm>
            <a:off x="3389593" y="1995605"/>
            <a:ext cx="1548000" cy="400110"/>
          </a:xfrm>
          <a:prstGeom prst="rect">
            <a:avLst/>
          </a:prstGeom>
          <a:solidFill>
            <a:srgbClr val="FF715B"/>
          </a:solidFill>
          <a:ln>
            <a:solidFill>
              <a:srgbClr val="FF715B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 rtl="0"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Mapeamento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32B303AE-8647-B8C1-118D-4EB8B33C4894}"/>
              </a:ext>
            </a:extLst>
          </p:cNvPr>
          <p:cNvSpPr/>
          <p:nvPr/>
        </p:nvSpPr>
        <p:spPr>
          <a:xfrm>
            <a:off x="2832958" y="1901215"/>
            <a:ext cx="556635" cy="582446"/>
          </a:xfrm>
          <a:prstGeom prst="roundRect">
            <a:avLst/>
          </a:prstGeom>
          <a:noFill/>
          <a:ln>
            <a:solidFill>
              <a:srgbClr val="FF71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CF348A8-066E-05C9-8D21-2032F163A8F4}"/>
              </a:ext>
            </a:extLst>
          </p:cNvPr>
          <p:cNvSpPr txBox="1"/>
          <p:nvPr/>
        </p:nvSpPr>
        <p:spPr>
          <a:xfrm>
            <a:off x="5659822" y="1995605"/>
            <a:ext cx="1548000" cy="400110"/>
          </a:xfrm>
          <a:prstGeom prst="rect">
            <a:avLst/>
          </a:prstGeom>
          <a:solidFill>
            <a:srgbClr val="FF715B"/>
          </a:solidFill>
          <a:ln>
            <a:solidFill>
              <a:srgbClr val="FF715B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 rtl="0"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Solução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548DE61-1593-A0E9-D976-E1091D516921}"/>
              </a:ext>
            </a:extLst>
          </p:cNvPr>
          <p:cNvSpPr/>
          <p:nvPr/>
        </p:nvSpPr>
        <p:spPr>
          <a:xfrm>
            <a:off x="5103187" y="1901215"/>
            <a:ext cx="556635" cy="582446"/>
          </a:xfrm>
          <a:prstGeom prst="roundRect">
            <a:avLst/>
          </a:prstGeom>
          <a:noFill/>
          <a:ln>
            <a:solidFill>
              <a:srgbClr val="FF71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0EBE229-1636-22EE-C710-4BF7DB3E8621}"/>
              </a:ext>
            </a:extLst>
          </p:cNvPr>
          <p:cNvSpPr txBox="1"/>
          <p:nvPr/>
        </p:nvSpPr>
        <p:spPr>
          <a:xfrm>
            <a:off x="7944423" y="1995605"/>
            <a:ext cx="1548000" cy="400110"/>
          </a:xfrm>
          <a:prstGeom prst="rect">
            <a:avLst/>
          </a:prstGeom>
          <a:solidFill>
            <a:srgbClr val="FF715B"/>
          </a:solidFill>
          <a:ln>
            <a:solidFill>
              <a:srgbClr val="FF715B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 rtl="0"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Implantação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57D7BD9-76FF-4612-4017-B06D8BE2A6F0}"/>
              </a:ext>
            </a:extLst>
          </p:cNvPr>
          <p:cNvSpPr txBox="1"/>
          <p:nvPr/>
        </p:nvSpPr>
        <p:spPr>
          <a:xfrm>
            <a:off x="10164322" y="1995605"/>
            <a:ext cx="1548000" cy="400110"/>
          </a:xfrm>
          <a:prstGeom prst="rect">
            <a:avLst/>
          </a:prstGeom>
          <a:solidFill>
            <a:srgbClr val="FF715B"/>
          </a:solidFill>
          <a:ln>
            <a:solidFill>
              <a:srgbClr val="FF715B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 rtl="0"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Sustentação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DF11B8A-B181-A7A3-D9E5-B7F9B6DBBAC6}"/>
              </a:ext>
            </a:extLst>
          </p:cNvPr>
          <p:cNvSpPr/>
          <p:nvPr/>
        </p:nvSpPr>
        <p:spPr>
          <a:xfrm>
            <a:off x="9607687" y="1901215"/>
            <a:ext cx="556635" cy="582446"/>
          </a:xfrm>
          <a:prstGeom prst="roundRect">
            <a:avLst/>
          </a:prstGeom>
          <a:noFill/>
          <a:ln>
            <a:solidFill>
              <a:srgbClr val="FF71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A8FD60B-651B-CA48-C182-0B9EE4EB5981}"/>
              </a:ext>
            </a:extLst>
          </p:cNvPr>
          <p:cNvSpPr txBox="1"/>
          <p:nvPr/>
        </p:nvSpPr>
        <p:spPr>
          <a:xfrm>
            <a:off x="890579" y="4915003"/>
            <a:ext cx="10821743" cy="400110"/>
          </a:xfrm>
          <a:prstGeom prst="rect">
            <a:avLst/>
          </a:prstGeom>
          <a:solidFill>
            <a:srgbClr val="FF715B"/>
          </a:solidFill>
          <a:ln>
            <a:solidFill>
              <a:srgbClr val="FF715B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 Governança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D2682176-0518-F196-86B6-AD4A71F2F567}"/>
              </a:ext>
            </a:extLst>
          </p:cNvPr>
          <p:cNvSpPr/>
          <p:nvPr/>
        </p:nvSpPr>
        <p:spPr>
          <a:xfrm>
            <a:off x="333944" y="4820613"/>
            <a:ext cx="556635" cy="582446"/>
          </a:xfrm>
          <a:prstGeom prst="roundRect">
            <a:avLst/>
          </a:prstGeom>
          <a:noFill/>
          <a:ln>
            <a:solidFill>
              <a:srgbClr val="FF71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25DC87D-442E-D2F9-F5F8-4C0C6608B031}"/>
              </a:ext>
            </a:extLst>
          </p:cNvPr>
          <p:cNvSpPr txBox="1"/>
          <p:nvPr/>
        </p:nvSpPr>
        <p:spPr>
          <a:xfrm>
            <a:off x="2439099" y="4966821"/>
            <a:ext cx="906903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7335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Centro de Excelência | Gestão de Desempenho | Gestão de Mudanças | Gestão do Portfólio | Sustentação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2679C97-F38D-7222-0C08-04DB5688612F}"/>
              </a:ext>
            </a:extLst>
          </p:cNvPr>
          <p:cNvSpPr/>
          <p:nvPr/>
        </p:nvSpPr>
        <p:spPr>
          <a:xfrm>
            <a:off x="7380989" y="1901215"/>
            <a:ext cx="556635" cy="582446"/>
          </a:xfrm>
          <a:prstGeom prst="roundRect">
            <a:avLst/>
          </a:prstGeom>
          <a:noFill/>
          <a:ln>
            <a:solidFill>
              <a:srgbClr val="FF71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29" name="Google Shape;9349;p88">
            <a:extLst>
              <a:ext uri="{FF2B5EF4-FFF2-40B4-BE49-F238E27FC236}">
                <a16:creationId xmlns:a16="http://schemas.microsoft.com/office/drawing/2014/main" id="{BD9AAB57-D288-7B2F-EBB2-37ED5BC8EDE7}"/>
              </a:ext>
            </a:extLst>
          </p:cNvPr>
          <p:cNvGrpSpPr/>
          <p:nvPr/>
        </p:nvGrpSpPr>
        <p:grpSpPr>
          <a:xfrm>
            <a:off x="429257" y="2021854"/>
            <a:ext cx="340608" cy="340168"/>
            <a:chOff x="5053900" y="2021500"/>
            <a:chExt cx="483750" cy="483125"/>
          </a:xfrm>
          <a:solidFill>
            <a:srgbClr val="8A0638"/>
          </a:solidFill>
        </p:grpSpPr>
        <p:sp>
          <p:nvSpPr>
            <p:cNvPr id="30" name="Google Shape;9350;p88">
              <a:extLst>
                <a:ext uri="{FF2B5EF4-FFF2-40B4-BE49-F238E27FC236}">
                  <a16:creationId xmlns:a16="http://schemas.microsoft.com/office/drawing/2014/main" id="{F95261A1-871E-B8AE-3A0B-DA355382BECE}"/>
                </a:ext>
              </a:extLst>
            </p:cNvPr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1" name="Google Shape;9351;p88">
              <a:extLst>
                <a:ext uri="{FF2B5EF4-FFF2-40B4-BE49-F238E27FC236}">
                  <a16:creationId xmlns:a16="http://schemas.microsoft.com/office/drawing/2014/main" id="{A4583246-D0DF-5167-BBA7-DEC4F536F4D6}"/>
                </a:ext>
              </a:extLst>
            </p:cNvPr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2" name="Google Shape;9352;p88">
              <a:extLst>
                <a:ext uri="{FF2B5EF4-FFF2-40B4-BE49-F238E27FC236}">
                  <a16:creationId xmlns:a16="http://schemas.microsoft.com/office/drawing/2014/main" id="{D21B190C-3F9C-1B62-6285-F96483927D09}"/>
                </a:ext>
              </a:extLst>
            </p:cNvPr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3" name="Google Shape;9353;p88">
              <a:extLst>
                <a:ext uri="{FF2B5EF4-FFF2-40B4-BE49-F238E27FC236}">
                  <a16:creationId xmlns:a16="http://schemas.microsoft.com/office/drawing/2014/main" id="{B3A6D393-A964-CFBF-B9DF-B5E9AFD274AD}"/>
                </a:ext>
              </a:extLst>
            </p:cNvPr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5" name="Google Shape;9354;p88">
              <a:extLst>
                <a:ext uri="{FF2B5EF4-FFF2-40B4-BE49-F238E27FC236}">
                  <a16:creationId xmlns:a16="http://schemas.microsoft.com/office/drawing/2014/main" id="{BF5BD4DC-811D-56D9-CDD8-BA6079ADF0C5}"/>
                </a:ext>
              </a:extLst>
            </p:cNvPr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6" name="Google Shape;9355;p88">
              <a:extLst>
                <a:ext uri="{FF2B5EF4-FFF2-40B4-BE49-F238E27FC236}">
                  <a16:creationId xmlns:a16="http://schemas.microsoft.com/office/drawing/2014/main" id="{843736CA-4B22-67F1-3FA8-408423D6AD56}"/>
                </a:ext>
              </a:extLst>
            </p:cNvPr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7" name="Google Shape;9356;p88">
              <a:extLst>
                <a:ext uri="{FF2B5EF4-FFF2-40B4-BE49-F238E27FC236}">
                  <a16:creationId xmlns:a16="http://schemas.microsoft.com/office/drawing/2014/main" id="{3DF7EEE7-F6B0-13AE-B8BE-C89A48E323F1}"/>
                </a:ext>
              </a:extLst>
            </p:cNvPr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8" name="Google Shape;9357;p88">
              <a:extLst>
                <a:ext uri="{FF2B5EF4-FFF2-40B4-BE49-F238E27FC236}">
                  <a16:creationId xmlns:a16="http://schemas.microsoft.com/office/drawing/2014/main" id="{1CE5E648-0BE7-6C9E-8154-417666B64767}"/>
                </a:ext>
              </a:extLst>
            </p:cNvPr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grpSp>
        <p:nvGrpSpPr>
          <p:cNvPr id="39" name="Google Shape;9332;p88">
            <a:extLst>
              <a:ext uri="{FF2B5EF4-FFF2-40B4-BE49-F238E27FC236}">
                <a16:creationId xmlns:a16="http://schemas.microsoft.com/office/drawing/2014/main" id="{F8280CDD-F16B-FE40-B566-BFC0F2765711}"/>
              </a:ext>
            </a:extLst>
          </p:cNvPr>
          <p:cNvGrpSpPr/>
          <p:nvPr/>
        </p:nvGrpSpPr>
        <p:grpSpPr>
          <a:xfrm>
            <a:off x="2919555" y="2050882"/>
            <a:ext cx="340168" cy="298978"/>
            <a:chOff x="2081650" y="2050750"/>
            <a:chExt cx="483125" cy="424625"/>
          </a:xfrm>
          <a:solidFill>
            <a:srgbClr val="8A0638"/>
          </a:solidFill>
        </p:grpSpPr>
        <p:sp>
          <p:nvSpPr>
            <p:cNvPr id="40" name="Google Shape;9333;p88">
              <a:extLst>
                <a:ext uri="{FF2B5EF4-FFF2-40B4-BE49-F238E27FC236}">
                  <a16:creationId xmlns:a16="http://schemas.microsoft.com/office/drawing/2014/main" id="{920F5A91-43A7-53EC-B065-AAD87F2CE16F}"/>
                </a:ext>
              </a:extLst>
            </p:cNvPr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1" name="Google Shape;9334;p88">
              <a:extLst>
                <a:ext uri="{FF2B5EF4-FFF2-40B4-BE49-F238E27FC236}">
                  <a16:creationId xmlns:a16="http://schemas.microsoft.com/office/drawing/2014/main" id="{EAF224D5-920B-1796-5322-7CB3F95E554D}"/>
                </a:ext>
              </a:extLst>
            </p:cNvPr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2" name="Google Shape;9335;p88">
              <a:extLst>
                <a:ext uri="{FF2B5EF4-FFF2-40B4-BE49-F238E27FC236}">
                  <a16:creationId xmlns:a16="http://schemas.microsoft.com/office/drawing/2014/main" id="{18B46055-E8C2-7DF6-0816-36FCFE61D9A3}"/>
                </a:ext>
              </a:extLst>
            </p:cNvPr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3" name="Google Shape;9336;p88">
              <a:extLst>
                <a:ext uri="{FF2B5EF4-FFF2-40B4-BE49-F238E27FC236}">
                  <a16:creationId xmlns:a16="http://schemas.microsoft.com/office/drawing/2014/main" id="{4C8685CF-406C-07AF-B886-86BF49935042}"/>
                </a:ext>
              </a:extLst>
            </p:cNvPr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4" name="Google Shape;9337;p88">
              <a:extLst>
                <a:ext uri="{FF2B5EF4-FFF2-40B4-BE49-F238E27FC236}">
                  <a16:creationId xmlns:a16="http://schemas.microsoft.com/office/drawing/2014/main" id="{72A2A6D9-B14F-4CD5-38E7-195B1FC19295}"/>
                </a:ext>
              </a:extLst>
            </p:cNvPr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5" name="Google Shape;9338;p88">
              <a:extLst>
                <a:ext uri="{FF2B5EF4-FFF2-40B4-BE49-F238E27FC236}">
                  <a16:creationId xmlns:a16="http://schemas.microsoft.com/office/drawing/2014/main" id="{E79418DF-B06F-D0D3-809E-EAA3A83F4279}"/>
                </a:ext>
              </a:extLst>
            </p:cNvPr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grpSp>
        <p:nvGrpSpPr>
          <p:cNvPr id="46" name="Google Shape;10720;p92">
            <a:extLst>
              <a:ext uri="{FF2B5EF4-FFF2-40B4-BE49-F238E27FC236}">
                <a16:creationId xmlns:a16="http://schemas.microsoft.com/office/drawing/2014/main" id="{5650F45F-62DD-9E87-D7D5-1C2140B6AF56}"/>
              </a:ext>
            </a:extLst>
          </p:cNvPr>
          <p:cNvGrpSpPr/>
          <p:nvPr/>
        </p:nvGrpSpPr>
        <p:grpSpPr>
          <a:xfrm>
            <a:off x="7460779" y="2050882"/>
            <a:ext cx="358229" cy="314961"/>
            <a:chOff x="-45664625" y="2352225"/>
            <a:chExt cx="300125" cy="263875"/>
          </a:xfrm>
          <a:solidFill>
            <a:srgbClr val="8A0638"/>
          </a:solidFill>
        </p:grpSpPr>
        <p:sp>
          <p:nvSpPr>
            <p:cNvPr id="47" name="Google Shape;10721;p92">
              <a:extLst>
                <a:ext uri="{FF2B5EF4-FFF2-40B4-BE49-F238E27FC236}">
                  <a16:creationId xmlns:a16="http://schemas.microsoft.com/office/drawing/2014/main" id="{A3F1FE19-300F-DFE7-2FAC-3CDD3A3DCA08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8" name="Google Shape;10722;p92">
              <a:extLst>
                <a:ext uri="{FF2B5EF4-FFF2-40B4-BE49-F238E27FC236}">
                  <a16:creationId xmlns:a16="http://schemas.microsoft.com/office/drawing/2014/main" id="{BCD75DEA-4D4C-FC84-D46C-B6ED16D4C2FA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9" name="Google Shape;10723;p92">
              <a:extLst>
                <a:ext uri="{FF2B5EF4-FFF2-40B4-BE49-F238E27FC236}">
                  <a16:creationId xmlns:a16="http://schemas.microsoft.com/office/drawing/2014/main" id="{93A60109-659A-CA0D-2946-635423B85338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0" name="Google Shape;10724;p92">
              <a:extLst>
                <a:ext uri="{FF2B5EF4-FFF2-40B4-BE49-F238E27FC236}">
                  <a16:creationId xmlns:a16="http://schemas.microsoft.com/office/drawing/2014/main" id="{199C0576-3A8B-F394-31F6-F774F381113B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1" name="Google Shape;10725;p92">
              <a:extLst>
                <a:ext uri="{FF2B5EF4-FFF2-40B4-BE49-F238E27FC236}">
                  <a16:creationId xmlns:a16="http://schemas.microsoft.com/office/drawing/2014/main" id="{619CFFB5-9553-F098-DD2D-F4A366417CE4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2" name="Google Shape;10726;p92">
              <a:extLst>
                <a:ext uri="{FF2B5EF4-FFF2-40B4-BE49-F238E27FC236}">
                  <a16:creationId xmlns:a16="http://schemas.microsoft.com/office/drawing/2014/main" id="{4ABDF46D-E12F-239A-04E7-A8684D273796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3" name="Google Shape;10727;p92">
              <a:extLst>
                <a:ext uri="{FF2B5EF4-FFF2-40B4-BE49-F238E27FC236}">
                  <a16:creationId xmlns:a16="http://schemas.microsoft.com/office/drawing/2014/main" id="{FAB879EF-C997-D52D-78D7-ADA353CA9F44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grpSp>
        <p:nvGrpSpPr>
          <p:cNvPr id="54" name="Google Shape;11284;p94">
            <a:extLst>
              <a:ext uri="{FF2B5EF4-FFF2-40B4-BE49-F238E27FC236}">
                <a16:creationId xmlns:a16="http://schemas.microsoft.com/office/drawing/2014/main" id="{E81D1DF0-5AED-89CF-BAAE-6B1773DDA0CA}"/>
              </a:ext>
            </a:extLst>
          </p:cNvPr>
          <p:cNvGrpSpPr/>
          <p:nvPr/>
        </p:nvGrpSpPr>
        <p:grpSpPr>
          <a:xfrm>
            <a:off x="9673194" y="2007340"/>
            <a:ext cx="420796" cy="421914"/>
            <a:chOff x="-1700225" y="2768875"/>
            <a:chExt cx="291450" cy="292225"/>
          </a:xfrm>
          <a:solidFill>
            <a:srgbClr val="8A0638"/>
          </a:solidFill>
        </p:grpSpPr>
        <p:sp>
          <p:nvSpPr>
            <p:cNvPr id="55" name="Google Shape;11285;p94">
              <a:extLst>
                <a:ext uri="{FF2B5EF4-FFF2-40B4-BE49-F238E27FC236}">
                  <a16:creationId xmlns:a16="http://schemas.microsoft.com/office/drawing/2014/main" id="{47FA38C8-BB4C-F7FE-8B72-F61834F8412D}"/>
                </a:ext>
              </a:extLst>
            </p:cNvPr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6" name="Google Shape;11286;p94">
              <a:extLst>
                <a:ext uri="{FF2B5EF4-FFF2-40B4-BE49-F238E27FC236}">
                  <a16:creationId xmlns:a16="http://schemas.microsoft.com/office/drawing/2014/main" id="{1860BBBA-4646-9C5B-7392-218C1B988D12}"/>
                </a:ext>
              </a:extLst>
            </p:cNvPr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7" name="Google Shape;11287;p94">
              <a:extLst>
                <a:ext uri="{FF2B5EF4-FFF2-40B4-BE49-F238E27FC236}">
                  <a16:creationId xmlns:a16="http://schemas.microsoft.com/office/drawing/2014/main" id="{8F523FBE-8715-78F0-1146-03502A7C0C1F}"/>
                </a:ext>
              </a:extLst>
            </p:cNvPr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8" name="Google Shape;11288;p94">
              <a:extLst>
                <a:ext uri="{FF2B5EF4-FFF2-40B4-BE49-F238E27FC236}">
                  <a16:creationId xmlns:a16="http://schemas.microsoft.com/office/drawing/2014/main" id="{53FA2E0B-9F5D-3CFB-CEA5-DC68C167467D}"/>
                </a:ext>
              </a:extLst>
            </p:cNvPr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9" name="Google Shape;11289;p94">
              <a:extLst>
                <a:ext uri="{FF2B5EF4-FFF2-40B4-BE49-F238E27FC236}">
                  <a16:creationId xmlns:a16="http://schemas.microsoft.com/office/drawing/2014/main" id="{C4B340A0-24BC-B296-454F-9D8354C3770A}"/>
                </a:ext>
              </a:extLst>
            </p:cNvPr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0" name="Google Shape;11290;p94">
              <a:extLst>
                <a:ext uri="{FF2B5EF4-FFF2-40B4-BE49-F238E27FC236}">
                  <a16:creationId xmlns:a16="http://schemas.microsoft.com/office/drawing/2014/main" id="{05DF9C61-E616-0DD2-E40E-1BE3E2071724}"/>
                </a:ext>
              </a:extLst>
            </p:cNvPr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grpSp>
        <p:nvGrpSpPr>
          <p:cNvPr id="61" name="Google Shape;9865;p90">
            <a:extLst>
              <a:ext uri="{FF2B5EF4-FFF2-40B4-BE49-F238E27FC236}">
                <a16:creationId xmlns:a16="http://schemas.microsoft.com/office/drawing/2014/main" id="{FBA18648-6725-60A2-FC54-9DE7729F024A}"/>
              </a:ext>
            </a:extLst>
          </p:cNvPr>
          <p:cNvGrpSpPr/>
          <p:nvPr/>
        </p:nvGrpSpPr>
        <p:grpSpPr>
          <a:xfrm>
            <a:off x="5207128" y="2021854"/>
            <a:ext cx="366269" cy="359907"/>
            <a:chOff x="-60988625" y="2310475"/>
            <a:chExt cx="316650" cy="311150"/>
          </a:xfrm>
          <a:solidFill>
            <a:srgbClr val="8A0638"/>
          </a:solidFill>
        </p:grpSpPr>
        <p:sp>
          <p:nvSpPr>
            <p:cNvPr id="62" name="Google Shape;9866;p90">
              <a:extLst>
                <a:ext uri="{FF2B5EF4-FFF2-40B4-BE49-F238E27FC236}">
                  <a16:creationId xmlns:a16="http://schemas.microsoft.com/office/drawing/2014/main" id="{804FB92B-F282-20E1-C625-D038F68E46D9}"/>
                </a:ext>
              </a:extLst>
            </p:cNvPr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3" name="Google Shape;9867;p90">
              <a:extLst>
                <a:ext uri="{FF2B5EF4-FFF2-40B4-BE49-F238E27FC236}">
                  <a16:creationId xmlns:a16="http://schemas.microsoft.com/office/drawing/2014/main" id="{9E4F0CF3-01BC-BD90-A63E-AB27D35D42EA}"/>
                </a:ext>
              </a:extLst>
            </p:cNvPr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4" name="Google Shape;9868;p90">
              <a:extLst>
                <a:ext uri="{FF2B5EF4-FFF2-40B4-BE49-F238E27FC236}">
                  <a16:creationId xmlns:a16="http://schemas.microsoft.com/office/drawing/2014/main" id="{B30999FA-A5A8-43D3-8E83-11EF633E6562}"/>
                </a:ext>
              </a:extLst>
            </p:cNvPr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5" name="Google Shape;9869;p90">
              <a:extLst>
                <a:ext uri="{FF2B5EF4-FFF2-40B4-BE49-F238E27FC236}">
                  <a16:creationId xmlns:a16="http://schemas.microsoft.com/office/drawing/2014/main" id="{671B64AD-A1A0-6DEF-2654-3C32296AA88C}"/>
                </a:ext>
              </a:extLst>
            </p:cNvPr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6" name="Google Shape;9870;p90">
              <a:extLst>
                <a:ext uri="{FF2B5EF4-FFF2-40B4-BE49-F238E27FC236}">
                  <a16:creationId xmlns:a16="http://schemas.microsoft.com/office/drawing/2014/main" id="{4331E504-26FE-1164-4AFB-B330310E5F4B}"/>
                </a:ext>
              </a:extLst>
            </p:cNvPr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7" name="Google Shape;9871;p90">
              <a:extLst>
                <a:ext uri="{FF2B5EF4-FFF2-40B4-BE49-F238E27FC236}">
                  <a16:creationId xmlns:a16="http://schemas.microsoft.com/office/drawing/2014/main" id="{5313CCE5-397D-8769-059A-D186C984F1E0}"/>
                </a:ext>
              </a:extLst>
            </p:cNvPr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grpSp>
        <p:nvGrpSpPr>
          <p:cNvPr id="68" name="Google Shape;11208;p94">
            <a:extLst>
              <a:ext uri="{FF2B5EF4-FFF2-40B4-BE49-F238E27FC236}">
                <a16:creationId xmlns:a16="http://schemas.microsoft.com/office/drawing/2014/main" id="{A5334E6E-B49F-B2D7-0972-40EA5001C54E}"/>
              </a:ext>
            </a:extLst>
          </p:cNvPr>
          <p:cNvGrpSpPr/>
          <p:nvPr/>
        </p:nvGrpSpPr>
        <p:grpSpPr>
          <a:xfrm>
            <a:off x="392959" y="4867538"/>
            <a:ext cx="420796" cy="395746"/>
            <a:chOff x="-4211975" y="2783850"/>
            <a:chExt cx="291450" cy="274100"/>
          </a:xfrm>
          <a:solidFill>
            <a:srgbClr val="8A0638"/>
          </a:solidFill>
        </p:grpSpPr>
        <p:sp>
          <p:nvSpPr>
            <p:cNvPr id="69" name="Google Shape;11209;p94">
              <a:extLst>
                <a:ext uri="{FF2B5EF4-FFF2-40B4-BE49-F238E27FC236}">
                  <a16:creationId xmlns:a16="http://schemas.microsoft.com/office/drawing/2014/main" id="{8FDE48D1-146B-4B4D-9D61-4699CCFA7B86}"/>
                </a:ext>
              </a:extLst>
            </p:cNvPr>
            <p:cNvSpPr/>
            <p:nvPr/>
          </p:nvSpPr>
          <p:spPr>
            <a:xfrm>
              <a:off x="-4211975" y="2937125"/>
              <a:ext cx="291450" cy="120825"/>
            </a:xfrm>
            <a:custGeom>
              <a:avLst/>
              <a:gdLst/>
              <a:ahLst/>
              <a:cxnLst/>
              <a:rect l="l" t="t" r="r" b="b"/>
              <a:pathLst>
                <a:path w="11658" h="4833" extrusionOk="0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0" name="Google Shape;11210;p94">
              <a:extLst>
                <a:ext uri="{FF2B5EF4-FFF2-40B4-BE49-F238E27FC236}">
                  <a16:creationId xmlns:a16="http://schemas.microsoft.com/office/drawing/2014/main" id="{5F0A15B4-5676-C3EE-A1C3-8ED10638EA38}"/>
                </a:ext>
              </a:extLst>
            </p:cNvPr>
            <p:cNvSpPr/>
            <p:nvPr/>
          </p:nvSpPr>
          <p:spPr>
            <a:xfrm>
              <a:off x="-4109575" y="2783850"/>
              <a:ext cx="153625" cy="154400"/>
            </a:xfrm>
            <a:custGeom>
              <a:avLst/>
              <a:gdLst/>
              <a:ahLst/>
              <a:cxnLst/>
              <a:rect l="l" t="t" r="r" b="b"/>
              <a:pathLst>
                <a:path w="6145" h="6176" extrusionOk="0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1" name="Google Shape;11211;p94">
              <a:extLst>
                <a:ext uri="{FF2B5EF4-FFF2-40B4-BE49-F238E27FC236}">
                  <a16:creationId xmlns:a16="http://schemas.microsoft.com/office/drawing/2014/main" id="{247827D0-2007-B570-B6D4-64DD6FC77322}"/>
                </a:ext>
              </a:extLst>
            </p:cNvPr>
            <p:cNvSpPr/>
            <p:nvPr/>
          </p:nvSpPr>
          <p:spPr>
            <a:xfrm>
              <a:off x="-4074925" y="281850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pic>
        <p:nvPicPr>
          <p:cNvPr id="80" name="Picture 2" descr="Funnel Icon Png">
            <a:extLst>
              <a:ext uri="{FF2B5EF4-FFF2-40B4-BE49-F238E27FC236}">
                <a16:creationId xmlns:a16="http://schemas.microsoft.com/office/drawing/2014/main" id="{67AB1934-31A5-8D8C-EF22-9728E0F20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39" y="2918680"/>
            <a:ext cx="1759157" cy="1679011"/>
          </a:xfrm>
          <a:prstGeom prst="rect">
            <a:avLst/>
          </a:prstGeom>
          <a:noFill/>
        </p:spPr>
      </p:pic>
      <p:sp>
        <p:nvSpPr>
          <p:cNvPr id="81" name="Retângulo 80">
            <a:extLst>
              <a:ext uri="{FF2B5EF4-FFF2-40B4-BE49-F238E27FC236}">
                <a16:creationId xmlns:a16="http://schemas.microsoft.com/office/drawing/2014/main" id="{D4DD5463-EDB6-4A22-209A-11E87B07BE05}"/>
              </a:ext>
            </a:extLst>
          </p:cNvPr>
          <p:cNvSpPr/>
          <p:nvPr/>
        </p:nvSpPr>
        <p:spPr>
          <a:xfrm>
            <a:off x="2799696" y="2862400"/>
            <a:ext cx="209191" cy="1712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D2F8A396-AA0A-5494-285F-1AC1626A48B3}"/>
              </a:ext>
            </a:extLst>
          </p:cNvPr>
          <p:cNvSpPr/>
          <p:nvPr/>
        </p:nvSpPr>
        <p:spPr>
          <a:xfrm>
            <a:off x="2878544" y="2989214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43C5B4EB-D745-2762-AB1B-D3C330F504D2}"/>
              </a:ext>
            </a:extLst>
          </p:cNvPr>
          <p:cNvSpPr/>
          <p:nvPr/>
        </p:nvSpPr>
        <p:spPr>
          <a:xfrm>
            <a:off x="2878544" y="3405099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2ECE1D41-74A2-32CB-C183-5CDBADA06A16}"/>
              </a:ext>
            </a:extLst>
          </p:cNvPr>
          <p:cNvSpPr/>
          <p:nvPr/>
        </p:nvSpPr>
        <p:spPr>
          <a:xfrm>
            <a:off x="2878544" y="3825984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ADCE6218-6E20-30E8-43D1-9DF3FCFA484C}"/>
              </a:ext>
            </a:extLst>
          </p:cNvPr>
          <p:cNvSpPr/>
          <p:nvPr/>
        </p:nvSpPr>
        <p:spPr>
          <a:xfrm>
            <a:off x="2878544" y="4277773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13BE58C2-28A7-E8D8-8F20-5C927A7D069B}"/>
              </a:ext>
            </a:extLst>
          </p:cNvPr>
          <p:cNvSpPr/>
          <p:nvPr/>
        </p:nvSpPr>
        <p:spPr>
          <a:xfrm>
            <a:off x="5078075" y="2862400"/>
            <a:ext cx="209191" cy="1712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987B4AE8-07F5-DB1B-D4C2-263CE572F78C}"/>
              </a:ext>
            </a:extLst>
          </p:cNvPr>
          <p:cNvSpPr/>
          <p:nvPr/>
        </p:nvSpPr>
        <p:spPr>
          <a:xfrm>
            <a:off x="5156923" y="2989214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DA41CB27-69E6-77DE-065D-2A063778FC07}"/>
              </a:ext>
            </a:extLst>
          </p:cNvPr>
          <p:cNvSpPr/>
          <p:nvPr/>
        </p:nvSpPr>
        <p:spPr>
          <a:xfrm>
            <a:off x="5156923" y="3405099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BD326279-8EE4-4F9A-082B-735BA6AAAFCF}"/>
              </a:ext>
            </a:extLst>
          </p:cNvPr>
          <p:cNvSpPr/>
          <p:nvPr/>
        </p:nvSpPr>
        <p:spPr>
          <a:xfrm>
            <a:off x="5156923" y="3825984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FA99A35E-1389-B7E9-6DAD-26F34AB53367}"/>
              </a:ext>
            </a:extLst>
          </p:cNvPr>
          <p:cNvSpPr/>
          <p:nvPr/>
        </p:nvSpPr>
        <p:spPr>
          <a:xfrm>
            <a:off x="7415645" y="2862400"/>
            <a:ext cx="209191" cy="1712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3E7A6BC2-F2C1-8AF2-5D2E-B16E52927453}"/>
              </a:ext>
            </a:extLst>
          </p:cNvPr>
          <p:cNvSpPr/>
          <p:nvPr/>
        </p:nvSpPr>
        <p:spPr>
          <a:xfrm>
            <a:off x="7494493" y="2989214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88D0F658-C0CD-B25D-9E11-B4A49215C474}"/>
              </a:ext>
            </a:extLst>
          </p:cNvPr>
          <p:cNvSpPr/>
          <p:nvPr/>
        </p:nvSpPr>
        <p:spPr>
          <a:xfrm>
            <a:off x="7494493" y="3405099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C0118F74-4C98-FFCB-2773-71C35B87CC4D}"/>
              </a:ext>
            </a:extLst>
          </p:cNvPr>
          <p:cNvSpPr/>
          <p:nvPr/>
        </p:nvSpPr>
        <p:spPr>
          <a:xfrm>
            <a:off x="7494493" y="3825984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BA8247A2-321E-B86C-2CB9-DE5973C19ED9}"/>
              </a:ext>
            </a:extLst>
          </p:cNvPr>
          <p:cNvSpPr/>
          <p:nvPr/>
        </p:nvSpPr>
        <p:spPr>
          <a:xfrm>
            <a:off x="7494493" y="4277773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9F98138C-1C1F-DE56-D574-D02A2EDB5529}"/>
              </a:ext>
            </a:extLst>
          </p:cNvPr>
          <p:cNvSpPr/>
          <p:nvPr/>
        </p:nvSpPr>
        <p:spPr>
          <a:xfrm>
            <a:off x="9558346" y="2862400"/>
            <a:ext cx="209191" cy="1712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9B5ECD0D-6D7F-6180-8BBB-5BC2470CA4A6}"/>
              </a:ext>
            </a:extLst>
          </p:cNvPr>
          <p:cNvSpPr/>
          <p:nvPr/>
        </p:nvSpPr>
        <p:spPr>
          <a:xfrm>
            <a:off x="9637194" y="2989214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6BD28EB4-8035-4011-379D-30F40057241C}"/>
              </a:ext>
            </a:extLst>
          </p:cNvPr>
          <p:cNvSpPr/>
          <p:nvPr/>
        </p:nvSpPr>
        <p:spPr>
          <a:xfrm>
            <a:off x="9637194" y="3405099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B91EB0EE-F3EE-C1FC-76A7-D586FFC92D7D}"/>
              </a:ext>
            </a:extLst>
          </p:cNvPr>
          <p:cNvSpPr/>
          <p:nvPr/>
        </p:nvSpPr>
        <p:spPr>
          <a:xfrm>
            <a:off x="9637194" y="3825984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08B30720-CCDD-E41C-981F-074915D91E61}"/>
              </a:ext>
            </a:extLst>
          </p:cNvPr>
          <p:cNvSpPr/>
          <p:nvPr/>
        </p:nvSpPr>
        <p:spPr>
          <a:xfrm>
            <a:off x="9637194" y="4277773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B509F21-FAE7-03F4-D7AC-35C47768BFD6}"/>
              </a:ext>
            </a:extLst>
          </p:cNvPr>
          <p:cNvSpPr/>
          <p:nvPr/>
        </p:nvSpPr>
        <p:spPr>
          <a:xfrm>
            <a:off x="5154207" y="4277773"/>
            <a:ext cx="72000" cy="7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101" name="Elipse 100">
            <a:extLst>
              <a:ext uri="{FF2B5EF4-FFF2-40B4-BE49-F238E27FC236}">
                <a16:creationId xmlns:a16="http://schemas.microsoft.com/office/drawing/2014/main" id="{855F56A3-0A82-2134-25E7-31427D64D2CF}"/>
              </a:ext>
            </a:extLst>
          </p:cNvPr>
          <p:cNvSpPr/>
          <p:nvPr/>
        </p:nvSpPr>
        <p:spPr>
          <a:xfrm>
            <a:off x="841980" y="3190457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105" name="Elipse 104">
            <a:extLst>
              <a:ext uri="{FF2B5EF4-FFF2-40B4-BE49-F238E27FC236}">
                <a16:creationId xmlns:a16="http://schemas.microsoft.com/office/drawing/2014/main" id="{9FF08D77-A495-7CFD-43C2-48306E35EAA4}"/>
              </a:ext>
            </a:extLst>
          </p:cNvPr>
          <p:cNvSpPr/>
          <p:nvPr/>
        </p:nvSpPr>
        <p:spPr>
          <a:xfrm>
            <a:off x="1502849" y="4280592"/>
            <a:ext cx="72000" cy="7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735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C28959-7C26-28E1-F060-DA8CFEF5E0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b="11875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F13CC51-02E3-6DEB-B6F6-A182E67473CA}"/>
              </a:ext>
            </a:extLst>
          </p:cNvPr>
          <p:cNvSpPr/>
          <p:nvPr/>
        </p:nvSpPr>
        <p:spPr>
          <a:xfrm>
            <a:off x="0" y="5716001"/>
            <a:ext cx="12211456" cy="675304"/>
          </a:xfrm>
          <a:prstGeom prst="rect">
            <a:avLst/>
          </a:prstGeom>
          <a:solidFill>
            <a:srgbClr val="1C4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BC1734EB-CED8-E225-8FB8-95835160F899}"/>
              </a:ext>
            </a:extLst>
          </p:cNvPr>
          <p:cNvSpPr txBox="1">
            <a:spLocks/>
          </p:cNvSpPr>
          <p:nvPr/>
        </p:nvSpPr>
        <p:spPr>
          <a:xfrm>
            <a:off x="0" y="5462613"/>
            <a:ext cx="6357294" cy="118105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46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Officina Serif Std Book" pitchFamily="2" charset="0"/>
                <a:ea typeface="+mn-ea"/>
                <a:cs typeface="+mn-cs"/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683880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2" y="163749"/>
            <a:ext cx="87923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Resultados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srgbClr val="D85F70"/>
              </a:solidFill>
              <a:effectLst/>
              <a:uLnTx/>
              <a:uFillTx/>
              <a:latin typeface="Lufga Black"/>
              <a:ea typeface="+mn-ea"/>
              <a:cs typeface="+mn-cs"/>
            </a:endParaRP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11556000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2">
            <a:extLst>
              <a:ext uri="{FF2B5EF4-FFF2-40B4-BE49-F238E27FC236}">
                <a16:creationId xmlns:a16="http://schemas.microsoft.com/office/drawing/2014/main" id="{1E345862-0953-6F8E-F4D7-9A09D606A135}"/>
              </a:ext>
            </a:extLst>
          </p:cNvPr>
          <p:cNvSpPr/>
          <p:nvPr/>
        </p:nvSpPr>
        <p:spPr>
          <a:xfrm>
            <a:off x="2740283" y="5230099"/>
            <a:ext cx="6789178" cy="1432704"/>
          </a:xfrm>
          <a:custGeom>
            <a:avLst/>
            <a:gdLst>
              <a:gd name="connsiteX0" fmla="*/ 27397 w 6789178"/>
              <a:gd name="connsiteY0" fmla="*/ 1390216 h 1432704"/>
              <a:gd name="connsiteX1" fmla="*/ 35759 w 6789178"/>
              <a:gd name="connsiteY1" fmla="*/ 1393680 h 1432704"/>
              <a:gd name="connsiteX2" fmla="*/ 42454 w 6789178"/>
              <a:gd name="connsiteY2" fmla="*/ 1409844 h 1432704"/>
              <a:gd name="connsiteX3" fmla="*/ 19594 w 6789178"/>
              <a:gd name="connsiteY3" fmla="*/ 1432704 h 1432704"/>
              <a:gd name="connsiteX4" fmla="*/ 3430 w 6789178"/>
              <a:gd name="connsiteY4" fmla="*/ 1426009 h 1432704"/>
              <a:gd name="connsiteX5" fmla="*/ 0 w 6789178"/>
              <a:gd name="connsiteY5" fmla="*/ 1417729 h 1432704"/>
              <a:gd name="connsiteX6" fmla="*/ 14582 w 6789178"/>
              <a:gd name="connsiteY6" fmla="*/ 1402434 h 1432704"/>
              <a:gd name="connsiteX7" fmla="*/ 6766318 w 6789178"/>
              <a:gd name="connsiteY7" fmla="*/ 1386984 h 1432704"/>
              <a:gd name="connsiteX8" fmla="*/ 6789178 w 6789178"/>
              <a:gd name="connsiteY8" fmla="*/ 1409844 h 1432704"/>
              <a:gd name="connsiteX9" fmla="*/ 6766318 w 6789178"/>
              <a:gd name="connsiteY9" fmla="*/ 1432704 h 1432704"/>
              <a:gd name="connsiteX10" fmla="*/ 6743458 w 6789178"/>
              <a:gd name="connsiteY10" fmla="*/ 1409844 h 1432704"/>
              <a:gd name="connsiteX11" fmla="*/ 6766318 w 6789178"/>
              <a:gd name="connsiteY11" fmla="*/ 1386984 h 1432704"/>
              <a:gd name="connsiteX12" fmla="*/ 6579373 w 6789178"/>
              <a:gd name="connsiteY12" fmla="*/ 1386984 h 1432704"/>
              <a:gd name="connsiteX13" fmla="*/ 6602233 w 6789178"/>
              <a:gd name="connsiteY13" fmla="*/ 1409844 h 1432704"/>
              <a:gd name="connsiteX14" fmla="*/ 6579373 w 6789178"/>
              <a:gd name="connsiteY14" fmla="*/ 1432704 h 1432704"/>
              <a:gd name="connsiteX15" fmla="*/ 6556513 w 6789178"/>
              <a:gd name="connsiteY15" fmla="*/ 1409844 h 1432704"/>
              <a:gd name="connsiteX16" fmla="*/ 6579373 w 6789178"/>
              <a:gd name="connsiteY16" fmla="*/ 1386984 h 1432704"/>
              <a:gd name="connsiteX17" fmla="*/ 6392428 w 6789178"/>
              <a:gd name="connsiteY17" fmla="*/ 1386984 h 1432704"/>
              <a:gd name="connsiteX18" fmla="*/ 6415288 w 6789178"/>
              <a:gd name="connsiteY18" fmla="*/ 1409844 h 1432704"/>
              <a:gd name="connsiteX19" fmla="*/ 6392428 w 6789178"/>
              <a:gd name="connsiteY19" fmla="*/ 1432704 h 1432704"/>
              <a:gd name="connsiteX20" fmla="*/ 6369568 w 6789178"/>
              <a:gd name="connsiteY20" fmla="*/ 1409844 h 1432704"/>
              <a:gd name="connsiteX21" fmla="*/ 6392428 w 6789178"/>
              <a:gd name="connsiteY21" fmla="*/ 1386984 h 1432704"/>
              <a:gd name="connsiteX22" fmla="*/ 6205483 w 6789178"/>
              <a:gd name="connsiteY22" fmla="*/ 1386984 h 1432704"/>
              <a:gd name="connsiteX23" fmla="*/ 6228343 w 6789178"/>
              <a:gd name="connsiteY23" fmla="*/ 1409844 h 1432704"/>
              <a:gd name="connsiteX24" fmla="*/ 6205483 w 6789178"/>
              <a:gd name="connsiteY24" fmla="*/ 1432704 h 1432704"/>
              <a:gd name="connsiteX25" fmla="*/ 6182623 w 6789178"/>
              <a:gd name="connsiteY25" fmla="*/ 1409844 h 1432704"/>
              <a:gd name="connsiteX26" fmla="*/ 6205483 w 6789178"/>
              <a:gd name="connsiteY26" fmla="*/ 1386984 h 1432704"/>
              <a:gd name="connsiteX27" fmla="*/ 580429 w 6789178"/>
              <a:gd name="connsiteY27" fmla="*/ 1386984 h 1432704"/>
              <a:gd name="connsiteX28" fmla="*/ 603289 w 6789178"/>
              <a:gd name="connsiteY28" fmla="*/ 1409844 h 1432704"/>
              <a:gd name="connsiteX29" fmla="*/ 580429 w 6789178"/>
              <a:gd name="connsiteY29" fmla="*/ 1432704 h 1432704"/>
              <a:gd name="connsiteX30" fmla="*/ 557569 w 6789178"/>
              <a:gd name="connsiteY30" fmla="*/ 1409844 h 1432704"/>
              <a:gd name="connsiteX31" fmla="*/ 580429 w 6789178"/>
              <a:gd name="connsiteY31" fmla="*/ 1386984 h 1432704"/>
              <a:gd name="connsiteX32" fmla="*/ 393484 w 6789178"/>
              <a:gd name="connsiteY32" fmla="*/ 1386984 h 1432704"/>
              <a:gd name="connsiteX33" fmla="*/ 416344 w 6789178"/>
              <a:gd name="connsiteY33" fmla="*/ 1409844 h 1432704"/>
              <a:gd name="connsiteX34" fmla="*/ 393484 w 6789178"/>
              <a:gd name="connsiteY34" fmla="*/ 1432704 h 1432704"/>
              <a:gd name="connsiteX35" fmla="*/ 370624 w 6789178"/>
              <a:gd name="connsiteY35" fmla="*/ 1409844 h 1432704"/>
              <a:gd name="connsiteX36" fmla="*/ 393484 w 6789178"/>
              <a:gd name="connsiteY36" fmla="*/ 1386984 h 1432704"/>
              <a:gd name="connsiteX37" fmla="*/ 206539 w 6789178"/>
              <a:gd name="connsiteY37" fmla="*/ 1386984 h 1432704"/>
              <a:gd name="connsiteX38" fmla="*/ 229399 w 6789178"/>
              <a:gd name="connsiteY38" fmla="*/ 1409844 h 1432704"/>
              <a:gd name="connsiteX39" fmla="*/ 206539 w 6789178"/>
              <a:gd name="connsiteY39" fmla="*/ 1432704 h 1432704"/>
              <a:gd name="connsiteX40" fmla="*/ 183679 w 6789178"/>
              <a:gd name="connsiteY40" fmla="*/ 1409844 h 1432704"/>
              <a:gd name="connsiteX41" fmla="*/ 206539 w 6789178"/>
              <a:gd name="connsiteY41" fmla="*/ 1386984 h 1432704"/>
              <a:gd name="connsiteX42" fmla="*/ 212734 w 6789178"/>
              <a:gd name="connsiteY42" fmla="*/ 1216177 h 1432704"/>
              <a:gd name="connsiteX43" fmla="*/ 222704 w 6789178"/>
              <a:gd name="connsiteY43" fmla="*/ 1220307 h 1432704"/>
              <a:gd name="connsiteX44" fmla="*/ 229399 w 6789178"/>
              <a:gd name="connsiteY44" fmla="*/ 1236471 h 1432704"/>
              <a:gd name="connsiteX45" fmla="*/ 206539 w 6789178"/>
              <a:gd name="connsiteY45" fmla="*/ 1259331 h 1432704"/>
              <a:gd name="connsiteX46" fmla="*/ 190375 w 6789178"/>
              <a:gd name="connsiteY46" fmla="*/ 1252636 h 1432704"/>
              <a:gd name="connsiteX47" fmla="*/ 185165 w 6789178"/>
              <a:gd name="connsiteY47" fmla="*/ 1240059 h 1432704"/>
              <a:gd name="connsiteX48" fmla="*/ 950606 w 6789178"/>
              <a:gd name="connsiteY48" fmla="*/ 1215149 h 1432704"/>
              <a:gd name="connsiteX49" fmla="*/ 935662 w 6789178"/>
              <a:gd name="connsiteY49" fmla="*/ 1226324 h 1432704"/>
              <a:gd name="connsiteX50" fmla="*/ 938155 w 6789178"/>
              <a:gd name="connsiteY50" fmla="*/ 1220307 h 1432704"/>
              <a:gd name="connsiteX51" fmla="*/ 6579373 w 6789178"/>
              <a:gd name="connsiteY51" fmla="*/ 1213611 h 1432704"/>
              <a:gd name="connsiteX52" fmla="*/ 6602233 w 6789178"/>
              <a:gd name="connsiteY52" fmla="*/ 1236471 h 1432704"/>
              <a:gd name="connsiteX53" fmla="*/ 6579373 w 6789178"/>
              <a:gd name="connsiteY53" fmla="*/ 1259331 h 1432704"/>
              <a:gd name="connsiteX54" fmla="*/ 6556513 w 6789178"/>
              <a:gd name="connsiteY54" fmla="*/ 1236471 h 1432704"/>
              <a:gd name="connsiteX55" fmla="*/ 6579373 w 6789178"/>
              <a:gd name="connsiteY55" fmla="*/ 1213611 h 1432704"/>
              <a:gd name="connsiteX56" fmla="*/ 6392428 w 6789178"/>
              <a:gd name="connsiteY56" fmla="*/ 1213611 h 1432704"/>
              <a:gd name="connsiteX57" fmla="*/ 6415288 w 6789178"/>
              <a:gd name="connsiteY57" fmla="*/ 1236471 h 1432704"/>
              <a:gd name="connsiteX58" fmla="*/ 6392428 w 6789178"/>
              <a:gd name="connsiteY58" fmla="*/ 1259331 h 1432704"/>
              <a:gd name="connsiteX59" fmla="*/ 6369568 w 6789178"/>
              <a:gd name="connsiteY59" fmla="*/ 1236471 h 1432704"/>
              <a:gd name="connsiteX60" fmla="*/ 6392428 w 6789178"/>
              <a:gd name="connsiteY60" fmla="*/ 1213611 h 1432704"/>
              <a:gd name="connsiteX61" fmla="*/ 6205483 w 6789178"/>
              <a:gd name="connsiteY61" fmla="*/ 1213611 h 1432704"/>
              <a:gd name="connsiteX62" fmla="*/ 6228343 w 6789178"/>
              <a:gd name="connsiteY62" fmla="*/ 1236471 h 1432704"/>
              <a:gd name="connsiteX63" fmla="*/ 6205483 w 6789178"/>
              <a:gd name="connsiteY63" fmla="*/ 1259331 h 1432704"/>
              <a:gd name="connsiteX64" fmla="*/ 6182623 w 6789178"/>
              <a:gd name="connsiteY64" fmla="*/ 1236471 h 1432704"/>
              <a:gd name="connsiteX65" fmla="*/ 6205483 w 6789178"/>
              <a:gd name="connsiteY65" fmla="*/ 1213611 h 1432704"/>
              <a:gd name="connsiteX66" fmla="*/ 6018538 w 6789178"/>
              <a:gd name="connsiteY66" fmla="*/ 1213611 h 1432704"/>
              <a:gd name="connsiteX67" fmla="*/ 6041398 w 6789178"/>
              <a:gd name="connsiteY67" fmla="*/ 1236471 h 1432704"/>
              <a:gd name="connsiteX68" fmla="*/ 6018538 w 6789178"/>
              <a:gd name="connsiteY68" fmla="*/ 1259331 h 1432704"/>
              <a:gd name="connsiteX69" fmla="*/ 5995678 w 6789178"/>
              <a:gd name="connsiteY69" fmla="*/ 1236471 h 1432704"/>
              <a:gd name="connsiteX70" fmla="*/ 6018538 w 6789178"/>
              <a:gd name="connsiteY70" fmla="*/ 1213611 h 1432704"/>
              <a:gd name="connsiteX71" fmla="*/ 767374 w 6789178"/>
              <a:gd name="connsiteY71" fmla="*/ 1213611 h 1432704"/>
              <a:gd name="connsiteX72" fmla="*/ 790234 w 6789178"/>
              <a:gd name="connsiteY72" fmla="*/ 1236471 h 1432704"/>
              <a:gd name="connsiteX73" fmla="*/ 767374 w 6789178"/>
              <a:gd name="connsiteY73" fmla="*/ 1259331 h 1432704"/>
              <a:gd name="connsiteX74" fmla="*/ 744514 w 6789178"/>
              <a:gd name="connsiteY74" fmla="*/ 1236471 h 1432704"/>
              <a:gd name="connsiteX75" fmla="*/ 767374 w 6789178"/>
              <a:gd name="connsiteY75" fmla="*/ 1213611 h 1432704"/>
              <a:gd name="connsiteX76" fmla="*/ 580429 w 6789178"/>
              <a:gd name="connsiteY76" fmla="*/ 1213611 h 1432704"/>
              <a:gd name="connsiteX77" fmla="*/ 603289 w 6789178"/>
              <a:gd name="connsiteY77" fmla="*/ 1236471 h 1432704"/>
              <a:gd name="connsiteX78" fmla="*/ 580429 w 6789178"/>
              <a:gd name="connsiteY78" fmla="*/ 1259331 h 1432704"/>
              <a:gd name="connsiteX79" fmla="*/ 557569 w 6789178"/>
              <a:gd name="connsiteY79" fmla="*/ 1236471 h 1432704"/>
              <a:gd name="connsiteX80" fmla="*/ 580429 w 6789178"/>
              <a:gd name="connsiteY80" fmla="*/ 1213611 h 1432704"/>
              <a:gd name="connsiteX81" fmla="*/ 393484 w 6789178"/>
              <a:gd name="connsiteY81" fmla="*/ 1213611 h 1432704"/>
              <a:gd name="connsiteX82" fmla="*/ 416344 w 6789178"/>
              <a:gd name="connsiteY82" fmla="*/ 1236471 h 1432704"/>
              <a:gd name="connsiteX83" fmla="*/ 393484 w 6789178"/>
              <a:gd name="connsiteY83" fmla="*/ 1259331 h 1432704"/>
              <a:gd name="connsiteX84" fmla="*/ 370624 w 6789178"/>
              <a:gd name="connsiteY84" fmla="*/ 1236471 h 1432704"/>
              <a:gd name="connsiteX85" fmla="*/ 393484 w 6789178"/>
              <a:gd name="connsiteY85" fmla="*/ 1213611 h 1432704"/>
              <a:gd name="connsiteX86" fmla="*/ 410549 w 6789178"/>
              <a:gd name="connsiteY86" fmla="*/ 1049107 h 1432704"/>
              <a:gd name="connsiteX87" fmla="*/ 416344 w 6789178"/>
              <a:gd name="connsiteY87" fmla="*/ 1063098 h 1432704"/>
              <a:gd name="connsiteX88" fmla="*/ 393484 w 6789178"/>
              <a:gd name="connsiteY88" fmla="*/ 1085958 h 1432704"/>
              <a:gd name="connsiteX89" fmla="*/ 377320 w 6789178"/>
              <a:gd name="connsiteY89" fmla="*/ 1079263 h 1432704"/>
              <a:gd name="connsiteX90" fmla="*/ 376056 w 6789178"/>
              <a:gd name="connsiteY90" fmla="*/ 1076212 h 1432704"/>
              <a:gd name="connsiteX91" fmla="*/ 6392428 w 6789178"/>
              <a:gd name="connsiteY91" fmla="*/ 1040238 h 1432704"/>
              <a:gd name="connsiteX92" fmla="*/ 6415288 w 6789178"/>
              <a:gd name="connsiteY92" fmla="*/ 1063098 h 1432704"/>
              <a:gd name="connsiteX93" fmla="*/ 6392428 w 6789178"/>
              <a:gd name="connsiteY93" fmla="*/ 1085958 h 1432704"/>
              <a:gd name="connsiteX94" fmla="*/ 6369568 w 6789178"/>
              <a:gd name="connsiteY94" fmla="*/ 1063098 h 1432704"/>
              <a:gd name="connsiteX95" fmla="*/ 6392428 w 6789178"/>
              <a:gd name="connsiteY95" fmla="*/ 1040238 h 1432704"/>
              <a:gd name="connsiteX96" fmla="*/ 6205483 w 6789178"/>
              <a:gd name="connsiteY96" fmla="*/ 1040238 h 1432704"/>
              <a:gd name="connsiteX97" fmla="*/ 6228343 w 6789178"/>
              <a:gd name="connsiteY97" fmla="*/ 1063098 h 1432704"/>
              <a:gd name="connsiteX98" fmla="*/ 6205483 w 6789178"/>
              <a:gd name="connsiteY98" fmla="*/ 1085958 h 1432704"/>
              <a:gd name="connsiteX99" fmla="*/ 6182623 w 6789178"/>
              <a:gd name="connsiteY99" fmla="*/ 1063098 h 1432704"/>
              <a:gd name="connsiteX100" fmla="*/ 6205483 w 6789178"/>
              <a:gd name="connsiteY100" fmla="*/ 1040238 h 1432704"/>
              <a:gd name="connsiteX101" fmla="*/ 6018538 w 6789178"/>
              <a:gd name="connsiteY101" fmla="*/ 1040238 h 1432704"/>
              <a:gd name="connsiteX102" fmla="*/ 6041398 w 6789178"/>
              <a:gd name="connsiteY102" fmla="*/ 1063098 h 1432704"/>
              <a:gd name="connsiteX103" fmla="*/ 6018538 w 6789178"/>
              <a:gd name="connsiteY103" fmla="*/ 1085958 h 1432704"/>
              <a:gd name="connsiteX104" fmla="*/ 5995678 w 6789178"/>
              <a:gd name="connsiteY104" fmla="*/ 1063098 h 1432704"/>
              <a:gd name="connsiteX105" fmla="*/ 6018538 w 6789178"/>
              <a:gd name="connsiteY105" fmla="*/ 1040238 h 1432704"/>
              <a:gd name="connsiteX106" fmla="*/ 5831593 w 6789178"/>
              <a:gd name="connsiteY106" fmla="*/ 1040238 h 1432704"/>
              <a:gd name="connsiteX107" fmla="*/ 5854453 w 6789178"/>
              <a:gd name="connsiteY107" fmla="*/ 1063098 h 1432704"/>
              <a:gd name="connsiteX108" fmla="*/ 5831593 w 6789178"/>
              <a:gd name="connsiteY108" fmla="*/ 1085958 h 1432704"/>
              <a:gd name="connsiteX109" fmla="*/ 5808733 w 6789178"/>
              <a:gd name="connsiteY109" fmla="*/ 1063098 h 1432704"/>
              <a:gd name="connsiteX110" fmla="*/ 5831593 w 6789178"/>
              <a:gd name="connsiteY110" fmla="*/ 1040238 h 1432704"/>
              <a:gd name="connsiteX111" fmla="*/ 5644648 w 6789178"/>
              <a:gd name="connsiteY111" fmla="*/ 1040238 h 1432704"/>
              <a:gd name="connsiteX112" fmla="*/ 5667508 w 6789178"/>
              <a:gd name="connsiteY112" fmla="*/ 1063098 h 1432704"/>
              <a:gd name="connsiteX113" fmla="*/ 5666177 w 6789178"/>
              <a:gd name="connsiteY113" fmla="*/ 1066311 h 1432704"/>
              <a:gd name="connsiteX114" fmla="*/ 5632481 w 6789178"/>
              <a:gd name="connsiteY114" fmla="*/ 1045278 h 1432704"/>
              <a:gd name="connsiteX115" fmla="*/ 1141264 w 6789178"/>
              <a:gd name="connsiteY115" fmla="*/ 1040238 h 1432704"/>
              <a:gd name="connsiteX116" fmla="*/ 1164124 w 6789178"/>
              <a:gd name="connsiteY116" fmla="*/ 1063098 h 1432704"/>
              <a:gd name="connsiteX117" fmla="*/ 1141264 w 6789178"/>
              <a:gd name="connsiteY117" fmla="*/ 1085958 h 1432704"/>
              <a:gd name="connsiteX118" fmla="*/ 1118404 w 6789178"/>
              <a:gd name="connsiteY118" fmla="*/ 1063098 h 1432704"/>
              <a:gd name="connsiteX119" fmla="*/ 1141264 w 6789178"/>
              <a:gd name="connsiteY119" fmla="*/ 1040238 h 1432704"/>
              <a:gd name="connsiteX120" fmla="*/ 954319 w 6789178"/>
              <a:gd name="connsiteY120" fmla="*/ 1040238 h 1432704"/>
              <a:gd name="connsiteX121" fmla="*/ 977179 w 6789178"/>
              <a:gd name="connsiteY121" fmla="*/ 1063098 h 1432704"/>
              <a:gd name="connsiteX122" fmla="*/ 954319 w 6789178"/>
              <a:gd name="connsiteY122" fmla="*/ 1085958 h 1432704"/>
              <a:gd name="connsiteX123" fmla="*/ 931459 w 6789178"/>
              <a:gd name="connsiteY123" fmla="*/ 1063098 h 1432704"/>
              <a:gd name="connsiteX124" fmla="*/ 954319 w 6789178"/>
              <a:gd name="connsiteY124" fmla="*/ 1040238 h 1432704"/>
              <a:gd name="connsiteX125" fmla="*/ 767374 w 6789178"/>
              <a:gd name="connsiteY125" fmla="*/ 1040238 h 1432704"/>
              <a:gd name="connsiteX126" fmla="*/ 790234 w 6789178"/>
              <a:gd name="connsiteY126" fmla="*/ 1063098 h 1432704"/>
              <a:gd name="connsiteX127" fmla="*/ 767374 w 6789178"/>
              <a:gd name="connsiteY127" fmla="*/ 1085958 h 1432704"/>
              <a:gd name="connsiteX128" fmla="*/ 744514 w 6789178"/>
              <a:gd name="connsiteY128" fmla="*/ 1063098 h 1432704"/>
              <a:gd name="connsiteX129" fmla="*/ 767374 w 6789178"/>
              <a:gd name="connsiteY129" fmla="*/ 1040238 h 1432704"/>
              <a:gd name="connsiteX130" fmla="*/ 580429 w 6789178"/>
              <a:gd name="connsiteY130" fmla="*/ 1040238 h 1432704"/>
              <a:gd name="connsiteX131" fmla="*/ 603289 w 6789178"/>
              <a:gd name="connsiteY131" fmla="*/ 1063098 h 1432704"/>
              <a:gd name="connsiteX132" fmla="*/ 580429 w 6789178"/>
              <a:gd name="connsiteY132" fmla="*/ 1085958 h 1432704"/>
              <a:gd name="connsiteX133" fmla="*/ 557569 w 6789178"/>
              <a:gd name="connsiteY133" fmla="*/ 1063098 h 1432704"/>
              <a:gd name="connsiteX134" fmla="*/ 580429 w 6789178"/>
              <a:gd name="connsiteY134" fmla="*/ 1040238 h 1432704"/>
              <a:gd name="connsiteX135" fmla="*/ 6202585 w 6789178"/>
              <a:gd name="connsiteY135" fmla="*/ 868066 h 1432704"/>
              <a:gd name="connsiteX136" fmla="*/ 6226380 w 6789178"/>
              <a:gd name="connsiteY136" fmla="*/ 884987 h 1432704"/>
              <a:gd name="connsiteX137" fmla="*/ 6228343 w 6789178"/>
              <a:gd name="connsiteY137" fmla="*/ 889725 h 1432704"/>
              <a:gd name="connsiteX138" fmla="*/ 6205483 w 6789178"/>
              <a:gd name="connsiteY138" fmla="*/ 912585 h 1432704"/>
              <a:gd name="connsiteX139" fmla="*/ 6182623 w 6789178"/>
              <a:gd name="connsiteY139" fmla="*/ 889725 h 1432704"/>
              <a:gd name="connsiteX140" fmla="*/ 6189319 w 6789178"/>
              <a:gd name="connsiteY140" fmla="*/ 873561 h 1432704"/>
              <a:gd name="connsiteX141" fmla="*/ 6018538 w 6789178"/>
              <a:gd name="connsiteY141" fmla="*/ 866865 h 1432704"/>
              <a:gd name="connsiteX142" fmla="*/ 6041398 w 6789178"/>
              <a:gd name="connsiteY142" fmla="*/ 889725 h 1432704"/>
              <a:gd name="connsiteX143" fmla="*/ 6018538 w 6789178"/>
              <a:gd name="connsiteY143" fmla="*/ 912585 h 1432704"/>
              <a:gd name="connsiteX144" fmla="*/ 5995678 w 6789178"/>
              <a:gd name="connsiteY144" fmla="*/ 889725 h 1432704"/>
              <a:gd name="connsiteX145" fmla="*/ 6018538 w 6789178"/>
              <a:gd name="connsiteY145" fmla="*/ 866865 h 1432704"/>
              <a:gd name="connsiteX146" fmla="*/ 5831593 w 6789178"/>
              <a:gd name="connsiteY146" fmla="*/ 866865 h 1432704"/>
              <a:gd name="connsiteX147" fmla="*/ 5854453 w 6789178"/>
              <a:gd name="connsiteY147" fmla="*/ 889725 h 1432704"/>
              <a:gd name="connsiteX148" fmla="*/ 5831593 w 6789178"/>
              <a:gd name="connsiteY148" fmla="*/ 912585 h 1432704"/>
              <a:gd name="connsiteX149" fmla="*/ 5808733 w 6789178"/>
              <a:gd name="connsiteY149" fmla="*/ 889725 h 1432704"/>
              <a:gd name="connsiteX150" fmla="*/ 5831593 w 6789178"/>
              <a:gd name="connsiteY150" fmla="*/ 866865 h 1432704"/>
              <a:gd name="connsiteX151" fmla="*/ 5644648 w 6789178"/>
              <a:gd name="connsiteY151" fmla="*/ 866865 h 1432704"/>
              <a:gd name="connsiteX152" fmla="*/ 5667508 w 6789178"/>
              <a:gd name="connsiteY152" fmla="*/ 889725 h 1432704"/>
              <a:gd name="connsiteX153" fmla="*/ 5644648 w 6789178"/>
              <a:gd name="connsiteY153" fmla="*/ 912585 h 1432704"/>
              <a:gd name="connsiteX154" fmla="*/ 5621788 w 6789178"/>
              <a:gd name="connsiteY154" fmla="*/ 889725 h 1432704"/>
              <a:gd name="connsiteX155" fmla="*/ 5644648 w 6789178"/>
              <a:gd name="connsiteY155" fmla="*/ 866865 h 1432704"/>
              <a:gd name="connsiteX156" fmla="*/ 5457703 w 6789178"/>
              <a:gd name="connsiteY156" fmla="*/ 866865 h 1432704"/>
              <a:gd name="connsiteX157" fmla="*/ 5480563 w 6789178"/>
              <a:gd name="connsiteY157" fmla="*/ 889725 h 1432704"/>
              <a:gd name="connsiteX158" fmla="*/ 5457703 w 6789178"/>
              <a:gd name="connsiteY158" fmla="*/ 912585 h 1432704"/>
              <a:gd name="connsiteX159" fmla="*/ 5434843 w 6789178"/>
              <a:gd name="connsiteY159" fmla="*/ 889725 h 1432704"/>
              <a:gd name="connsiteX160" fmla="*/ 5457703 w 6789178"/>
              <a:gd name="connsiteY160" fmla="*/ 866865 h 1432704"/>
              <a:gd name="connsiteX161" fmla="*/ 1515154 w 6789178"/>
              <a:gd name="connsiteY161" fmla="*/ 866865 h 1432704"/>
              <a:gd name="connsiteX162" fmla="*/ 1531319 w 6789178"/>
              <a:gd name="connsiteY162" fmla="*/ 873561 h 1432704"/>
              <a:gd name="connsiteX163" fmla="*/ 1534707 w 6789178"/>
              <a:gd name="connsiteY163" fmla="*/ 881740 h 1432704"/>
              <a:gd name="connsiteX164" fmla="*/ 1510999 w 6789178"/>
              <a:gd name="connsiteY164" fmla="*/ 892109 h 1432704"/>
              <a:gd name="connsiteX165" fmla="*/ 1496459 w 6789178"/>
              <a:gd name="connsiteY165" fmla="*/ 899780 h 1432704"/>
              <a:gd name="connsiteX166" fmla="*/ 1492294 w 6789178"/>
              <a:gd name="connsiteY166" fmla="*/ 889725 h 1432704"/>
              <a:gd name="connsiteX167" fmla="*/ 1515154 w 6789178"/>
              <a:gd name="connsiteY167" fmla="*/ 866865 h 1432704"/>
              <a:gd name="connsiteX168" fmla="*/ 1328209 w 6789178"/>
              <a:gd name="connsiteY168" fmla="*/ 866865 h 1432704"/>
              <a:gd name="connsiteX169" fmla="*/ 1351069 w 6789178"/>
              <a:gd name="connsiteY169" fmla="*/ 889725 h 1432704"/>
              <a:gd name="connsiteX170" fmla="*/ 1328209 w 6789178"/>
              <a:gd name="connsiteY170" fmla="*/ 912585 h 1432704"/>
              <a:gd name="connsiteX171" fmla="*/ 1305349 w 6789178"/>
              <a:gd name="connsiteY171" fmla="*/ 889725 h 1432704"/>
              <a:gd name="connsiteX172" fmla="*/ 1328209 w 6789178"/>
              <a:gd name="connsiteY172" fmla="*/ 866865 h 1432704"/>
              <a:gd name="connsiteX173" fmla="*/ 1141264 w 6789178"/>
              <a:gd name="connsiteY173" fmla="*/ 866865 h 1432704"/>
              <a:gd name="connsiteX174" fmla="*/ 1164124 w 6789178"/>
              <a:gd name="connsiteY174" fmla="*/ 889725 h 1432704"/>
              <a:gd name="connsiteX175" fmla="*/ 1141264 w 6789178"/>
              <a:gd name="connsiteY175" fmla="*/ 912585 h 1432704"/>
              <a:gd name="connsiteX176" fmla="*/ 1118404 w 6789178"/>
              <a:gd name="connsiteY176" fmla="*/ 889725 h 1432704"/>
              <a:gd name="connsiteX177" fmla="*/ 1141264 w 6789178"/>
              <a:gd name="connsiteY177" fmla="*/ 866865 h 1432704"/>
              <a:gd name="connsiteX178" fmla="*/ 954319 w 6789178"/>
              <a:gd name="connsiteY178" fmla="*/ 866865 h 1432704"/>
              <a:gd name="connsiteX179" fmla="*/ 977179 w 6789178"/>
              <a:gd name="connsiteY179" fmla="*/ 889725 h 1432704"/>
              <a:gd name="connsiteX180" fmla="*/ 954319 w 6789178"/>
              <a:gd name="connsiteY180" fmla="*/ 912585 h 1432704"/>
              <a:gd name="connsiteX181" fmla="*/ 931459 w 6789178"/>
              <a:gd name="connsiteY181" fmla="*/ 889725 h 1432704"/>
              <a:gd name="connsiteX182" fmla="*/ 954319 w 6789178"/>
              <a:gd name="connsiteY182" fmla="*/ 866865 h 1432704"/>
              <a:gd name="connsiteX183" fmla="*/ 767374 w 6789178"/>
              <a:gd name="connsiteY183" fmla="*/ 866865 h 1432704"/>
              <a:gd name="connsiteX184" fmla="*/ 790234 w 6789178"/>
              <a:gd name="connsiteY184" fmla="*/ 889725 h 1432704"/>
              <a:gd name="connsiteX185" fmla="*/ 767374 w 6789178"/>
              <a:gd name="connsiteY185" fmla="*/ 912585 h 1432704"/>
              <a:gd name="connsiteX186" fmla="*/ 744514 w 6789178"/>
              <a:gd name="connsiteY186" fmla="*/ 889725 h 1432704"/>
              <a:gd name="connsiteX187" fmla="*/ 767374 w 6789178"/>
              <a:gd name="connsiteY187" fmla="*/ 866865 h 1432704"/>
              <a:gd name="connsiteX188" fmla="*/ 5831593 w 6789178"/>
              <a:gd name="connsiteY188" fmla="*/ 693492 h 1432704"/>
              <a:gd name="connsiteX189" fmla="*/ 5854453 w 6789178"/>
              <a:gd name="connsiteY189" fmla="*/ 716352 h 1432704"/>
              <a:gd name="connsiteX190" fmla="*/ 5831593 w 6789178"/>
              <a:gd name="connsiteY190" fmla="*/ 739212 h 1432704"/>
              <a:gd name="connsiteX191" fmla="*/ 5808733 w 6789178"/>
              <a:gd name="connsiteY191" fmla="*/ 716352 h 1432704"/>
              <a:gd name="connsiteX192" fmla="*/ 5831593 w 6789178"/>
              <a:gd name="connsiteY192" fmla="*/ 693492 h 1432704"/>
              <a:gd name="connsiteX193" fmla="*/ 5644648 w 6789178"/>
              <a:gd name="connsiteY193" fmla="*/ 693492 h 1432704"/>
              <a:gd name="connsiteX194" fmla="*/ 5667508 w 6789178"/>
              <a:gd name="connsiteY194" fmla="*/ 716352 h 1432704"/>
              <a:gd name="connsiteX195" fmla="*/ 5644648 w 6789178"/>
              <a:gd name="connsiteY195" fmla="*/ 739212 h 1432704"/>
              <a:gd name="connsiteX196" fmla="*/ 5621788 w 6789178"/>
              <a:gd name="connsiteY196" fmla="*/ 716352 h 1432704"/>
              <a:gd name="connsiteX197" fmla="*/ 5644648 w 6789178"/>
              <a:gd name="connsiteY197" fmla="*/ 693492 h 1432704"/>
              <a:gd name="connsiteX198" fmla="*/ 5457703 w 6789178"/>
              <a:gd name="connsiteY198" fmla="*/ 693492 h 1432704"/>
              <a:gd name="connsiteX199" fmla="*/ 5480563 w 6789178"/>
              <a:gd name="connsiteY199" fmla="*/ 716352 h 1432704"/>
              <a:gd name="connsiteX200" fmla="*/ 5457703 w 6789178"/>
              <a:gd name="connsiteY200" fmla="*/ 739212 h 1432704"/>
              <a:gd name="connsiteX201" fmla="*/ 5434843 w 6789178"/>
              <a:gd name="connsiteY201" fmla="*/ 716352 h 1432704"/>
              <a:gd name="connsiteX202" fmla="*/ 5457703 w 6789178"/>
              <a:gd name="connsiteY202" fmla="*/ 693492 h 1432704"/>
              <a:gd name="connsiteX203" fmla="*/ 5270758 w 6789178"/>
              <a:gd name="connsiteY203" fmla="*/ 693492 h 1432704"/>
              <a:gd name="connsiteX204" fmla="*/ 5293618 w 6789178"/>
              <a:gd name="connsiteY204" fmla="*/ 716352 h 1432704"/>
              <a:gd name="connsiteX205" fmla="*/ 5270758 w 6789178"/>
              <a:gd name="connsiteY205" fmla="*/ 739212 h 1432704"/>
              <a:gd name="connsiteX206" fmla="*/ 5247898 w 6789178"/>
              <a:gd name="connsiteY206" fmla="*/ 716352 h 1432704"/>
              <a:gd name="connsiteX207" fmla="*/ 5270758 w 6789178"/>
              <a:gd name="connsiteY207" fmla="*/ 693492 h 1432704"/>
              <a:gd name="connsiteX208" fmla="*/ 5083813 w 6789178"/>
              <a:gd name="connsiteY208" fmla="*/ 693492 h 1432704"/>
              <a:gd name="connsiteX209" fmla="*/ 5106673 w 6789178"/>
              <a:gd name="connsiteY209" fmla="*/ 716352 h 1432704"/>
              <a:gd name="connsiteX210" fmla="*/ 5083813 w 6789178"/>
              <a:gd name="connsiteY210" fmla="*/ 739212 h 1432704"/>
              <a:gd name="connsiteX211" fmla="*/ 5060953 w 6789178"/>
              <a:gd name="connsiteY211" fmla="*/ 716352 h 1432704"/>
              <a:gd name="connsiteX212" fmla="*/ 5083813 w 6789178"/>
              <a:gd name="connsiteY212" fmla="*/ 693492 h 1432704"/>
              <a:gd name="connsiteX213" fmla="*/ 4896868 w 6789178"/>
              <a:gd name="connsiteY213" fmla="*/ 693492 h 1432704"/>
              <a:gd name="connsiteX214" fmla="*/ 4919728 w 6789178"/>
              <a:gd name="connsiteY214" fmla="*/ 716352 h 1432704"/>
              <a:gd name="connsiteX215" fmla="*/ 4919203 w 6789178"/>
              <a:gd name="connsiteY215" fmla="*/ 717621 h 1432704"/>
              <a:gd name="connsiteX216" fmla="*/ 4879303 w 6789178"/>
              <a:gd name="connsiteY216" fmla="*/ 703570 h 1432704"/>
              <a:gd name="connsiteX217" fmla="*/ 4880704 w 6789178"/>
              <a:gd name="connsiteY217" fmla="*/ 700188 h 1432704"/>
              <a:gd name="connsiteX218" fmla="*/ 4896868 w 6789178"/>
              <a:gd name="connsiteY218" fmla="*/ 693492 h 1432704"/>
              <a:gd name="connsiteX219" fmla="*/ 1889044 w 6789178"/>
              <a:gd name="connsiteY219" fmla="*/ 693492 h 1432704"/>
              <a:gd name="connsiteX220" fmla="*/ 1911904 w 6789178"/>
              <a:gd name="connsiteY220" fmla="*/ 716352 h 1432704"/>
              <a:gd name="connsiteX221" fmla="*/ 1907353 w 6789178"/>
              <a:gd name="connsiteY221" fmla="*/ 727340 h 1432704"/>
              <a:gd name="connsiteX222" fmla="*/ 1881966 w 6789178"/>
              <a:gd name="connsiteY222" fmla="*/ 736280 h 1432704"/>
              <a:gd name="connsiteX223" fmla="*/ 1872880 w 6789178"/>
              <a:gd name="connsiteY223" fmla="*/ 732517 h 1432704"/>
              <a:gd name="connsiteX224" fmla="*/ 1866184 w 6789178"/>
              <a:gd name="connsiteY224" fmla="*/ 716352 h 1432704"/>
              <a:gd name="connsiteX225" fmla="*/ 1889044 w 6789178"/>
              <a:gd name="connsiteY225" fmla="*/ 693492 h 1432704"/>
              <a:gd name="connsiteX226" fmla="*/ 1702099 w 6789178"/>
              <a:gd name="connsiteY226" fmla="*/ 693492 h 1432704"/>
              <a:gd name="connsiteX227" fmla="*/ 1724959 w 6789178"/>
              <a:gd name="connsiteY227" fmla="*/ 716352 h 1432704"/>
              <a:gd name="connsiteX228" fmla="*/ 1702099 w 6789178"/>
              <a:gd name="connsiteY228" fmla="*/ 739212 h 1432704"/>
              <a:gd name="connsiteX229" fmla="*/ 1679239 w 6789178"/>
              <a:gd name="connsiteY229" fmla="*/ 716352 h 1432704"/>
              <a:gd name="connsiteX230" fmla="*/ 1702099 w 6789178"/>
              <a:gd name="connsiteY230" fmla="*/ 693492 h 1432704"/>
              <a:gd name="connsiteX231" fmla="*/ 1515154 w 6789178"/>
              <a:gd name="connsiteY231" fmla="*/ 693492 h 1432704"/>
              <a:gd name="connsiteX232" fmla="*/ 1538014 w 6789178"/>
              <a:gd name="connsiteY232" fmla="*/ 716352 h 1432704"/>
              <a:gd name="connsiteX233" fmla="*/ 1515154 w 6789178"/>
              <a:gd name="connsiteY233" fmla="*/ 739212 h 1432704"/>
              <a:gd name="connsiteX234" fmla="*/ 1492294 w 6789178"/>
              <a:gd name="connsiteY234" fmla="*/ 716352 h 1432704"/>
              <a:gd name="connsiteX235" fmla="*/ 1515154 w 6789178"/>
              <a:gd name="connsiteY235" fmla="*/ 693492 h 1432704"/>
              <a:gd name="connsiteX236" fmla="*/ 1328209 w 6789178"/>
              <a:gd name="connsiteY236" fmla="*/ 693492 h 1432704"/>
              <a:gd name="connsiteX237" fmla="*/ 1351069 w 6789178"/>
              <a:gd name="connsiteY237" fmla="*/ 716352 h 1432704"/>
              <a:gd name="connsiteX238" fmla="*/ 1328209 w 6789178"/>
              <a:gd name="connsiteY238" fmla="*/ 739212 h 1432704"/>
              <a:gd name="connsiteX239" fmla="*/ 1305349 w 6789178"/>
              <a:gd name="connsiteY239" fmla="*/ 716352 h 1432704"/>
              <a:gd name="connsiteX240" fmla="*/ 1328209 w 6789178"/>
              <a:gd name="connsiteY240" fmla="*/ 693492 h 1432704"/>
              <a:gd name="connsiteX241" fmla="*/ 1141264 w 6789178"/>
              <a:gd name="connsiteY241" fmla="*/ 693492 h 1432704"/>
              <a:gd name="connsiteX242" fmla="*/ 1164124 w 6789178"/>
              <a:gd name="connsiteY242" fmla="*/ 716352 h 1432704"/>
              <a:gd name="connsiteX243" fmla="*/ 1141264 w 6789178"/>
              <a:gd name="connsiteY243" fmla="*/ 739212 h 1432704"/>
              <a:gd name="connsiteX244" fmla="*/ 1118404 w 6789178"/>
              <a:gd name="connsiteY244" fmla="*/ 716352 h 1432704"/>
              <a:gd name="connsiteX245" fmla="*/ 1141264 w 6789178"/>
              <a:gd name="connsiteY245" fmla="*/ 693492 h 1432704"/>
              <a:gd name="connsiteX246" fmla="*/ 954319 w 6789178"/>
              <a:gd name="connsiteY246" fmla="*/ 693492 h 1432704"/>
              <a:gd name="connsiteX247" fmla="*/ 977179 w 6789178"/>
              <a:gd name="connsiteY247" fmla="*/ 716352 h 1432704"/>
              <a:gd name="connsiteX248" fmla="*/ 954319 w 6789178"/>
              <a:gd name="connsiteY248" fmla="*/ 739212 h 1432704"/>
              <a:gd name="connsiteX249" fmla="*/ 931459 w 6789178"/>
              <a:gd name="connsiteY249" fmla="*/ 716352 h 1432704"/>
              <a:gd name="connsiteX250" fmla="*/ 954319 w 6789178"/>
              <a:gd name="connsiteY250" fmla="*/ 693492 h 1432704"/>
              <a:gd name="connsiteX251" fmla="*/ 1159252 w 6789178"/>
              <a:gd name="connsiteY251" fmla="*/ 554743 h 1432704"/>
              <a:gd name="connsiteX252" fmla="*/ 1157429 w 6789178"/>
              <a:gd name="connsiteY252" fmla="*/ 559144 h 1432704"/>
              <a:gd name="connsiteX253" fmla="*/ 1141264 w 6789178"/>
              <a:gd name="connsiteY253" fmla="*/ 565839 h 1432704"/>
              <a:gd name="connsiteX254" fmla="*/ 1139231 w 6789178"/>
              <a:gd name="connsiteY254" fmla="*/ 564997 h 1432704"/>
              <a:gd name="connsiteX255" fmla="*/ 5635060 w 6789178"/>
              <a:gd name="connsiteY255" fmla="*/ 524091 h 1432704"/>
              <a:gd name="connsiteX256" fmla="*/ 5666315 w 6789178"/>
              <a:gd name="connsiteY256" fmla="*/ 540099 h 1432704"/>
              <a:gd name="connsiteX257" fmla="*/ 5667508 w 6789178"/>
              <a:gd name="connsiteY257" fmla="*/ 542979 h 1432704"/>
              <a:gd name="connsiteX258" fmla="*/ 5644648 w 6789178"/>
              <a:gd name="connsiteY258" fmla="*/ 565839 h 1432704"/>
              <a:gd name="connsiteX259" fmla="*/ 5621788 w 6789178"/>
              <a:gd name="connsiteY259" fmla="*/ 542979 h 1432704"/>
              <a:gd name="connsiteX260" fmla="*/ 5628484 w 6789178"/>
              <a:gd name="connsiteY260" fmla="*/ 526815 h 1432704"/>
              <a:gd name="connsiteX261" fmla="*/ 5457703 w 6789178"/>
              <a:gd name="connsiteY261" fmla="*/ 520119 h 1432704"/>
              <a:gd name="connsiteX262" fmla="*/ 5480563 w 6789178"/>
              <a:gd name="connsiteY262" fmla="*/ 542979 h 1432704"/>
              <a:gd name="connsiteX263" fmla="*/ 5457703 w 6789178"/>
              <a:gd name="connsiteY263" fmla="*/ 565839 h 1432704"/>
              <a:gd name="connsiteX264" fmla="*/ 5434843 w 6789178"/>
              <a:gd name="connsiteY264" fmla="*/ 542979 h 1432704"/>
              <a:gd name="connsiteX265" fmla="*/ 5457703 w 6789178"/>
              <a:gd name="connsiteY265" fmla="*/ 520119 h 1432704"/>
              <a:gd name="connsiteX266" fmla="*/ 5270758 w 6789178"/>
              <a:gd name="connsiteY266" fmla="*/ 520119 h 1432704"/>
              <a:gd name="connsiteX267" fmla="*/ 5293618 w 6789178"/>
              <a:gd name="connsiteY267" fmla="*/ 542979 h 1432704"/>
              <a:gd name="connsiteX268" fmla="*/ 5270758 w 6789178"/>
              <a:gd name="connsiteY268" fmla="*/ 565839 h 1432704"/>
              <a:gd name="connsiteX269" fmla="*/ 5247898 w 6789178"/>
              <a:gd name="connsiteY269" fmla="*/ 542979 h 1432704"/>
              <a:gd name="connsiteX270" fmla="*/ 5270758 w 6789178"/>
              <a:gd name="connsiteY270" fmla="*/ 520119 h 1432704"/>
              <a:gd name="connsiteX271" fmla="*/ 5083813 w 6789178"/>
              <a:gd name="connsiteY271" fmla="*/ 520119 h 1432704"/>
              <a:gd name="connsiteX272" fmla="*/ 5106673 w 6789178"/>
              <a:gd name="connsiteY272" fmla="*/ 542979 h 1432704"/>
              <a:gd name="connsiteX273" fmla="*/ 5083813 w 6789178"/>
              <a:gd name="connsiteY273" fmla="*/ 565839 h 1432704"/>
              <a:gd name="connsiteX274" fmla="*/ 5060953 w 6789178"/>
              <a:gd name="connsiteY274" fmla="*/ 542979 h 1432704"/>
              <a:gd name="connsiteX275" fmla="*/ 5083813 w 6789178"/>
              <a:gd name="connsiteY275" fmla="*/ 520119 h 1432704"/>
              <a:gd name="connsiteX276" fmla="*/ 4896868 w 6789178"/>
              <a:gd name="connsiteY276" fmla="*/ 520119 h 1432704"/>
              <a:gd name="connsiteX277" fmla="*/ 4919728 w 6789178"/>
              <a:gd name="connsiteY277" fmla="*/ 542979 h 1432704"/>
              <a:gd name="connsiteX278" fmla="*/ 4896868 w 6789178"/>
              <a:gd name="connsiteY278" fmla="*/ 565839 h 1432704"/>
              <a:gd name="connsiteX279" fmla="*/ 4874008 w 6789178"/>
              <a:gd name="connsiteY279" fmla="*/ 542979 h 1432704"/>
              <a:gd name="connsiteX280" fmla="*/ 4896868 w 6789178"/>
              <a:gd name="connsiteY280" fmla="*/ 520119 h 1432704"/>
              <a:gd name="connsiteX281" fmla="*/ 4709923 w 6789178"/>
              <a:gd name="connsiteY281" fmla="*/ 520119 h 1432704"/>
              <a:gd name="connsiteX282" fmla="*/ 4732783 w 6789178"/>
              <a:gd name="connsiteY282" fmla="*/ 542979 h 1432704"/>
              <a:gd name="connsiteX283" fmla="*/ 4709923 w 6789178"/>
              <a:gd name="connsiteY283" fmla="*/ 565839 h 1432704"/>
              <a:gd name="connsiteX284" fmla="*/ 4687063 w 6789178"/>
              <a:gd name="connsiteY284" fmla="*/ 542979 h 1432704"/>
              <a:gd name="connsiteX285" fmla="*/ 4709923 w 6789178"/>
              <a:gd name="connsiteY285" fmla="*/ 520119 h 1432704"/>
              <a:gd name="connsiteX286" fmla="*/ 4522978 w 6789178"/>
              <a:gd name="connsiteY286" fmla="*/ 520119 h 1432704"/>
              <a:gd name="connsiteX287" fmla="*/ 4545838 w 6789178"/>
              <a:gd name="connsiteY287" fmla="*/ 542979 h 1432704"/>
              <a:gd name="connsiteX288" fmla="*/ 4522978 w 6789178"/>
              <a:gd name="connsiteY288" fmla="*/ 565839 h 1432704"/>
              <a:gd name="connsiteX289" fmla="*/ 4500118 w 6789178"/>
              <a:gd name="connsiteY289" fmla="*/ 542979 h 1432704"/>
              <a:gd name="connsiteX290" fmla="*/ 4522978 w 6789178"/>
              <a:gd name="connsiteY290" fmla="*/ 520119 h 1432704"/>
              <a:gd name="connsiteX291" fmla="*/ 4336033 w 6789178"/>
              <a:gd name="connsiteY291" fmla="*/ 520119 h 1432704"/>
              <a:gd name="connsiteX292" fmla="*/ 4358893 w 6789178"/>
              <a:gd name="connsiteY292" fmla="*/ 542979 h 1432704"/>
              <a:gd name="connsiteX293" fmla="*/ 4353603 w 6789178"/>
              <a:gd name="connsiteY293" fmla="*/ 555752 h 1432704"/>
              <a:gd name="connsiteX294" fmla="*/ 4315436 w 6789178"/>
              <a:gd name="connsiteY294" fmla="*/ 548443 h 1432704"/>
              <a:gd name="connsiteX295" fmla="*/ 4313173 w 6789178"/>
              <a:gd name="connsiteY295" fmla="*/ 542979 h 1432704"/>
              <a:gd name="connsiteX296" fmla="*/ 4336033 w 6789178"/>
              <a:gd name="connsiteY296" fmla="*/ 520119 h 1432704"/>
              <a:gd name="connsiteX297" fmla="*/ 2636824 w 6789178"/>
              <a:gd name="connsiteY297" fmla="*/ 520119 h 1432704"/>
              <a:gd name="connsiteX298" fmla="*/ 2652567 w 6789178"/>
              <a:gd name="connsiteY298" fmla="*/ 526640 h 1432704"/>
              <a:gd name="connsiteX299" fmla="*/ 2617989 w 6789178"/>
              <a:gd name="connsiteY299" fmla="*/ 533262 h 1432704"/>
              <a:gd name="connsiteX300" fmla="*/ 2620660 w 6789178"/>
              <a:gd name="connsiteY300" fmla="*/ 526815 h 1432704"/>
              <a:gd name="connsiteX301" fmla="*/ 2636824 w 6789178"/>
              <a:gd name="connsiteY301" fmla="*/ 520119 h 1432704"/>
              <a:gd name="connsiteX302" fmla="*/ 2449879 w 6789178"/>
              <a:gd name="connsiteY302" fmla="*/ 520119 h 1432704"/>
              <a:gd name="connsiteX303" fmla="*/ 2472739 w 6789178"/>
              <a:gd name="connsiteY303" fmla="*/ 542979 h 1432704"/>
              <a:gd name="connsiteX304" fmla="*/ 2466044 w 6789178"/>
              <a:gd name="connsiteY304" fmla="*/ 559144 h 1432704"/>
              <a:gd name="connsiteX305" fmla="*/ 2451598 w 6789178"/>
              <a:gd name="connsiteY305" fmla="*/ 565127 h 1432704"/>
              <a:gd name="connsiteX306" fmla="*/ 2449247 w 6789178"/>
              <a:gd name="connsiteY306" fmla="*/ 565577 h 1432704"/>
              <a:gd name="connsiteX307" fmla="*/ 2433715 w 6789178"/>
              <a:gd name="connsiteY307" fmla="*/ 559144 h 1432704"/>
              <a:gd name="connsiteX308" fmla="*/ 2427019 w 6789178"/>
              <a:gd name="connsiteY308" fmla="*/ 542979 h 1432704"/>
              <a:gd name="connsiteX309" fmla="*/ 2449879 w 6789178"/>
              <a:gd name="connsiteY309" fmla="*/ 520119 h 1432704"/>
              <a:gd name="connsiteX310" fmla="*/ 2262934 w 6789178"/>
              <a:gd name="connsiteY310" fmla="*/ 520119 h 1432704"/>
              <a:gd name="connsiteX311" fmla="*/ 2285794 w 6789178"/>
              <a:gd name="connsiteY311" fmla="*/ 542979 h 1432704"/>
              <a:gd name="connsiteX312" fmla="*/ 2262934 w 6789178"/>
              <a:gd name="connsiteY312" fmla="*/ 565839 h 1432704"/>
              <a:gd name="connsiteX313" fmla="*/ 2240074 w 6789178"/>
              <a:gd name="connsiteY313" fmla="*/ 542979 h 1432704"/>
              <a:gd name="connsiteX314" fmla="*/ 2262934 w 6789178"/>
              <a:gd name="connsiteY314" fmla="*/ 520119 h 1432704"/>
              <a:gd name="connsiteX315" fmla="*/ 2075989 w 6789178"/>
              <a:gd name="connsiteY315" fmla="*/ 520119 h 1432704"/>
              <a:gd name="connsiteX316" fmla="*/ 2098849 w 6789178"/>
              <a:gd name="connsiteY316" fmla="*/ 542979 h 1432704"/>
              <a:gd name="connsiteX317" fmla="*/ 2075989 w 6789178"/>
              <a:gd name="connsiteY317" fmla="*/ 565839 h 1432704"/>
              <a:gd name="connsiteX318" fmla="*/ 2053129 w 6789178"/>
              <a:gd name="connsiteY318" fmla="*/ 542979 h 1432704"/>
              <a:gd name="connsiteX319" fmla="*/ 2075989 w 6789178"/>
              <a:gd name="connsiteY319" fmla="*/ 520119 h 1432704"/>
              <a:gd name="connsiteX320" fmla="*/ 1889044 w 6789178"/>
              <a:gd name="connsiteY320" fmla="*/ 520119 h 1432704"/>
              <a:gd name="connsiteX321" fmla="*/ 1911904 w 6789178"/>
              <a:gd name="connsiteY321" fmla="*/ 542979 h 1432704"/>
              <a:gd name="connsiteX322" fmla="*/ 1889044 w 6789178"/>
              <a:gd name="connsiteY322" fmla="*/ 565839 h 1432704"/>
              <a:gd name="connsiteX323" fmla="*/ 1866184 w 6789178"/>
              <a:gd name="connsiteY323" fmla="*/ 542979 h 1432704"/>
              <a:gd name="connsiteX324" fmla="*/ 1889044 w 6789178"/>
              <a:gd name="connsiteY324" fmla="*/ 520119 h 1432704"/>
              <a:gd name="connsiteX325" fmla="*/ 1702099 w 6789178"/>
              <a:gd name="connsiteY325" fmla="*/ 520119 h 1432704"/>
              <a:gd name="connsiteX326" fmla="*/ 1724959 w 6789178"/>
              <a:gd name="connsiteY326" fmla="*/ 542979 h 1432704"/>
              <a:gd name="connsiteX327" fmla="*/ 1702099 w 6789178"/>
              <a:gd name="connsiteY327" fmla="*/ 565839 h 1432704"/>
              <a:gd name="connsiteX328" fmla="*/ 1679239 w 6789178"/>
              <a:gd name="connsiteY328" fmla="*/ 542979 h 1432704"/>
              <a:gd name="connsiteX329" fmla="*/ 1702099 w 6789178"/>
              <a:gd name="connsiteY329" fmla="*/ 520119 h 1432704"/>
              <a:gd name="connsiteX330" fmla="*/ 1515154 w 6789178"/>
              <a:gd name="connsiteY330" fmla="*/ 520119 h 1432704"/>
              <a:gd name="connsiteX331" fmla="*/ 1538014 w 6789178"/>
              <a:gd name="connsiteY331" fmla="*/ 542979 h 1432704"/>
              <a:gd name="connsiteX332" fmla="*/ 1515154 w 6789178"/>
              <a:gd name="connsiteY332" fmla="*/ 565839 h 1432704"/>
              <a:gd name="connsiteX333" fmla="*/ 1492294 w 6789178"/>
              <a:gd name="connsiteY333" fmla="*/ 542979 h 1432704"/>
              <a:gd name="connsiteX334" fmla="*/ 1515154 w 6789178"/>
              <a:gd name="connsiteY334" fmla="*/ 520119 h 1432704"/>
              <a:gd name="connsiteX335" fmla="*/ 1328209 w 6789178"/>
              <a:gd name="connsiteY335" fmla="*/ 520119 h 1432704"/>
              <a:gd name="connsiteX336" fmla="*/ 1351069 w 6789178"/>
              <a:gd name="connsiteY336" fmla="*/ 542979 h 1432704"/>
              <a:gd name="connsiteX337" fmla="*/ 1328209 w 6789178"/>
              <a:gd name="connsiteY337" fmla="*/ 565839 h 1432704"/>
              <a:gd name="connsiteX338" fmla="*/ 1305349 w 6789178"/>
              <a:gd name="connsiteY338" fmla="*/ 542979 h 1432704"/>
              <a:gd name="connsiteX339" fmla="*/ 1328209 w 6789178"/>
              <a:gd name="connsiteY339" fmla="*/ 520119 h 1432704"/>
              <a:gd name="connsiteX340" fmla="*/ 1536305 w 6789178"/>
              <a:gd name="connsiteY340" fmla="*/ 373733 h 1432704"/>
              <a:gd name="connsiteX341" fmla="*/ 1531319 w 6789178"/>
              <a:gd name="connsiteY341" fmla="*/ 385771 h 1432704"/>
              <a:gd name="connsiteX342" fmla="*/ 1515154 w 6789178"/>
              <a:gd name="connsiteY342" fmla="*/ 392466 h 1432704"/>
              <a:gd name="connsiteX343" fmla="*/ 1504568 w 6789178"/>
              <a:gd name="connsiteY343" fmla="*/ 388081 h 1432704"/>
              <a:gd name="connsiteX344" fmla="*/ 5261225 w 6789178"/>
              <a:gd name="connsiteY344" fmla="*/ 350695 h 1432704"/>
              <a:gd name="connsiteX345" fmla="*/ 5290579 w 6789178"/>
              <a:gd name="connsiteY345" fmla="*/ 362269 h 1432704"/>
              <a:gd name="connsiteX346" fmla="*/ 5293618 w 6789178"/>
              <a:gd name="connsiteY346" fmla="*/ 369606 h 1432704"/>
              <a:gd name="connsiteX347" fmla="*/ 5270758 w 6789178"/>
              <a:gd name="connsiteY347" fmla="*/ 392466 h 1432704"/>
              <a:gd name="connsiteX348" fmla="*/ 5247898 w 6789178"/>
              <a:gd name="connsiteY348" fmla="*/ 369606 h 1432704"/>
              <a:gd name="connsiteX349" fmla="*/ 5254594 w 6789178"/>
              <a:gd name="connsiteY349" fmla="*/ 353442 h 1432704"/>
              <a:gd name="connsiteX350" fmla="*/ 5083813 w 6789178"/>
              <a:gd name="connsiteY350" fmla="*/ 346746 h 1432704"/>
              <a:gd name="connsiteX351" fmla="*/ 5106673 w 6789178"/>
              <a:gd name="connsiteY351" fmla="*/ 369606 h 1432704"/>
              <a:gd name="connsiteX352" fmla="*/ 5083813 w 6789178"/>
              <a:gd name="connsiteY352" fmla="*/ 392466 h 1432704"/>
              <a:gd name="connsiteX353" fmla="*/ 5060953 w 6789178"/>
              <a:gd name="connsiteY353" fmla="*/ 369606 h 1432704"/>
              <a:gd name="connsiteX354" fmla="*/ 5083813 w 6789178"/>
              <a:gd name="connsiteY354" fmla="*/ 346746 h 1432704"/>
              <a:gd name="connsiteX355" fmla="*/ 4896868 w 6789178"/>
              <a:gd name="connsiteY355" fmla="*/ 346746 h 1432704"/>
              <a:gd name="connsiteX356" fmla="*/ 4919728 w 6789178"/>
              <a:gd name="connsiteY356" fmla="*/ 369606 h 1432704"/>
              <a:gd name="connsiteX357" fmla="*/ 4896868 w 6789178"/>
              <a:gd name="connsiteY357" fmla="*/ 392466 h 1432704"/>
              <a:gd name="connsiteX358" fmla="*/ 4874008 w 6789178"/>
              <a:gd name="connsiteY358" fmla="*/ 369606 h 1432704"/>
              <a:gd name="connsiteX359" fmla="*/ 4896868 w 6789178"/>
              <a:gd name="connsiteY359" fmla="*/ 346746 h 1432704"/>
              <a:gd name="connsiteX360" fmla="*/ 4709923 w 6789178"/>
              <a:gd name="connsiteY360" fmla="*/ 346746 h 1432704"/>
              <a:gd name="connsiteX361" fmla="*/ 4732783 w 6789178"/>
              <a:gd name="connsiteY361" fmla="*/ 369606 h 1432704"/>
              <a:gd name="connsiteX362" fmla="*/ 4709923 w 6789178"/>
              <a:gd name="connsiteY362" fmla="*/ 392466 h 1432704"/>
              <a:gd name="connsiteX363" fmla="*/ 4687063 w 6789178"/>
              <a:gd name="connsiteY363" fmla="*/ 369606 h 1432704"/>
              <a:gd name="connsiteX364" fmla="*/ 4709923 w 6789178"/>
              <a:gd name="connsiteY364" fmla="*/ 346746 h 1432704"/>
              <a:gd name="connsiteX365" fmla="*/ 4522978 w 6789178"/>
              <a:gd name="connsiteY365" fmla="*/ 346746 h 1432704"/>
              <a:gd name="connsiteX366" fmla="*/ 4545838 w 6789178"/>
              <a:gd name="connsiteY366" fmla="*/ 369606 h 1432704"/>
              <a:gd name="connsiteX367" fmla="*/ 4522978 w 6789178"/>
              <a:gd name="connsiteY367" fmla="*/ 392466 h 1432704"/>
              <a:gd name="connsiteX368" fmla="*/ 4500118 w 6789178"/>
              <a:gd name="connsiteY368" fmla="*/ 369606 h 1432704"/>
              <a:gd name="connsiteX369" fmla="*/ 4522978 w 6789178"/>
              <a:gd name="connsiteY369" fmla="*/ 346746 h 1432704"/>
              <a:gd name="connsiteX370" fmla="*/ 4336033 w 6789178"/>
              <a:gd name="connsiteY370" fmla="*/ 346746 h 1432704"/>
              <a:gd name="connsiteX371" fmla="*/ 4358893 w 6789178"/>
              <a:gd name="connsiteY371" fmla="*/ 369606 h 1432704"/>
              <a:gd name="connsiteX372" fmla="*/ 4336033 w 6789178"/>
              <a:gd name="connsiteY372" fmla="*/ 392466 h 1432704"/>
              <a:gd name="connsiteX373" fmla="*/ 4313173 w 6789178"/>
              <a:gd name="connsiteY373" fmla="*/ 369606 h 1432704"/>
              <a:gd name="connsiteX374" fmla="*/ 4336033 w 6789178"/>
              <a:gd name="connsiteY374" fmla="*/ 346746 h 1432704"/>
              <a:gd name="connsiteX375" fmla="*/ 4132393 w 6789178"/>
              <a:gd name="connsiteY375" fmla="*/ 346746 h 1432704"/>
              <a:gd name="connsiteX376" fmla="*/ 4155253 w 6789178"/>
              <a:gd name="connsiteY376" fmla="*/ 369606 h 1432704"/>
              <a:gd name="connsiteX377" fmla="*/ 4132393 w 6789178"/>
              <a:gd name="connsiteY377" fmla="*/ 392466 h 1432704"/>
              <a:gd name="connsiteX378" fmla="*/ 4109533 w 6789178"/>
              <a:gd name="connsiteY378" fmla="*/ 369606 h 1432704"/>
              <a:gd name="connsiteX379" fmla="*/ 4132393 w 6789178"/>
              <a:gd name="connsiteY379" fmla="*/ 346746 h 1432704"/>
              <a:gd name="connsiteX380" fmla="*/ 3945439 w 6789178"/>
              <a:gd name="connsiteY380" fmla="*/ 346746 h 1432704"/>
              <a:gd name="connsiteX381" fmla="*/ 3968299 w 6789178"/>
              <a:gd name="connsiteY381" fmla="*/ 369606 h 1432704"/>
              <a:gd name="connsiteX382" fmla="*/ 3945439 w 6789178"/>
              <a:gd name="connsiteY382" fmla="*/ 392466 h 1432704"/>
              <a:gd name="connsiteX383" fmla="*/ 3922579 w 6789178"/>
              <a:gd name="connsiteY383" fmla="*/ 369606 h 1432704"/>
              <a:gd name="connsiteX384" fmla="*/ 3945439 w 6789178"/>
              <a:gd name="connsiteY384" fmla="*/ 346746 h 1432704"/>
              <a:gd name="connsiteX385" fmla="*/ 3758494 w 6789178"/>
              <a:gd name="connsiteY385" fmla="*/ 346746 h 1432704"/>
              <a:gd name="connsiteX386" fmla="*/ 3781354 w 6789178"/>
              <a:gd name="connsiteY386" fmla="*/ 369606 h 1432704"/>
              <a:gd name="connsiteX387" fmla="*/ 3758494 w 6789178"/>
              <a:gd name="connsiteY387" fmla="*/ 392466 h 1432704"/>
              <a:gd name="connsiteX388" fmla="*/ 3735634 w 6789178"/>
              <a:gd name="connsiteY388" fmla="*/ 369606 h 1432704"/>
              <a:gd name="connsiteX389" fmla="*/ 3758494 w 6789178"/>
              <a:gd name="connsiteY389" fmla="*/ 346746 h 1432704"/>
              <a:gd name="connsiteX390" fmla="*/ 3571549 w 6789178"/>
              <a:gd name="connsiteY390" fmla="*/ 346746 h 1432704"/>
              <a:gd name="connsiteX391" fmla="*/ 3594409 w 6789178"/>
              <a:gd name="connsiteY391" fmla="*/ 369606 h 1432704"/>
              <a:gd name="connsiteX392" fmla="*/ 3571549 w 6789178"/>
              <a:gd name="connsiteY392" fmla="*/ 392466 h 1432704"/>
              <a:gd name="connsiteX393" fmla="*/ 3548689 w 6789178"/>
              <a:gd name="connsiteY393" fmla="*/ 369606 h 1432704"/>
              <a:gd name="connsiteX394" fmla="*/ 3571549 w 6789178"/>
              <a:gd name="connsiteY394" fmla="*/ 346746 h 1432704"/>
              <a:gd name="connsiteX395" fmla="*/ 3384604 w 6789178"/>
              <a:gd name="connsiteY395" fmla="*/ 346746 h 1432704"/>
              <a:gd name="connsiteX396" fmla="*/ 3407464 w 6789178"/>
              <a:gd name="connsiteY396" fmla="*/ 369606 h 1432704"/>
              <a:gd name="connsiteX397" fmla="*/ 3384604 w 6789178"/>
              <a:gd name="connsiteY397" fmla="*/ 392466 h 1432704"/>
              <a:gd name="connsiteX398" fmla="*/ 3361744 w 6789178"/>
              <a:gd name="connsiteY398" fmla="*/ 369606 h 1432704"/>
              <a:gd name="connsiteX399" fmla="*/ 3384604 w 6789178"/>
              <a:gd name="connsiteY399" fmla="*/ 346746 h 1432704"/>
              <a:gd name="connsiteX400" fmla="*/ 3197659 w 6789178"/>
              <a:gd name="connsiteY400" fmla="*/ 346746 h 1432704"/>
              <a:gd name="connsiteX401" fmla="*/ 3220519 w 6789178"/>
              <a:gd name="connsiteY401" fmla="*/ 369606 h 1432704"/>
              <a:gd name="connsiteX402" fmla="*/ 3197659 w 6789178"/>
              <a:gd name="connsiteY402" fmla="*/ 392466 h 1432704"/>
              <a:gd name="connsiteX403" fmla="*/ 3174799 w 6789178"/>
              <a:gd name="connsiteY403" fmla="*/ 369606 h 1432704"/>
              <a:gd name="connsiteX404" fmla="*/ 3197659 w 6789178"/>
              <a:gd name="connsiteY404" fmla="*/ 346746 h 1432704"/>
              <a:gd name="connsiteX405" fmla="*/ 3010714 w 6789178"/>
              <a:gd name="connsiteY405" fmla="*/ 346746 h 1432704"/>
              <a:gd name="connsiteX406" fmla="*/ 3033574 w 6789178"/>
              <a:gd name="connsiteY406" fmla="*/ 369606 h 1432704"/>
              <a:gd name="connsiteX407" fmla="*/ 3010714 w 6789178"/>
              <a:gd name="connsiteY407" fmla="*/ 392466 h 1432704"/>
              <a:gd name="connsiteX408" fmla="*/ 2987854 w 6789178"/>
              <a:gd name="connsiteY408" fmla="*/ 369606 h 1432704"/>
              <a:gd name="connsiteX409" fmla="*/ 3010714 w 6789178"/>
              <a:gd name="connsiteY409" fmla="*/ 346746 h 1432704"/>
              <a:gd name="connsiteX410" fmla="*/ 2823769 w 6789178"/>
              <a:gd name="connsiteY410" fmla="*/ 346746 h 1432704"/>
              <a:gd name="connsiteX411" fmla="*/ 2846629 w 6789178"/>
              <a:gd name="connsiteY411" fmla="*/ 369606 h 1432704"/>
              <a:gd name="connsiteX412" fmla="*/ 2823769 w 6789178"/>
              <a:gd name="connsiteY412" fmla="*/ 392466 h 1432704"/>
              <a:gd name="connsiteX413" fmla="*/ 2800909 w 6789178"/>
              <a:gd name="connsiteY413" fmla="*/ 369606 h 1432704"/>
              <a:gd name="connsiteX414" fmla="*/ 2823769 w 6789178"/>
              <a:gd name="connsiteY414" fmla="*/ 346746 h 1432704"/>
              <a:gd name="connsiteX415" fmla="*/ 2636824 w 6789178"/>
              <a:gd name="connsiteY415" fmla="*/ 346746 h 1432704"/>
              <a:gd name="connsiteX416" fmla="*/ 2659684 w 6789178"/>
              <a:gd name="connsiteY416" fmla="*/ 369606 h 1432704"/>
              <a:gd name="connsiteX417" fmla="*/ 2636824 w 6789178"/>
              <a:gd name="connsiteY417" fmla="*/ 392466 h 1432704"/>
              <a:gd name="connsiteX418" fmla="*/ 2613964 w 6789178"/>
              <a:gd name="connsiteY418" fmla="*/ 369606 h 1432704"/>
              <a:gd name="connsiteX419" fmla="*/ 2636824 w 6789178"/>
              <a:gd name="connsiteY419" fmla="*/ 346746 h 1432704"/>
              <a:gd name="connsiteX420" fmla="*/ 2449879 w 6789178"/>
              <a:gd name="connsiteY420" fmla="*/ 346746 h 1432704"/>
              <a:gd name="connsiteX421" fmla="*/ 2472739 w 6789178"/>
              <a:gd name="connsiteY421" fmla="*/ 369606 h 1432704"/>
              <a:gd name="connsiteX422" fmla="*/ 2449879 w 6789178"/>
              <a:gd name="connsiteY422" fmla="*/ 392466 h 1432704"/>
              <a:gd name="connsiteX423" fmla="*/ 2427019 w 6789178"/>
              <a:gd name="connsiteY423" fmla="*/ 369606 h 1432704"/>
              <a:gd name="connsiteX424" fmla="*/ 2449879 w 6789178"/>
              <a:gd name="connsiteY424" fmla="*/ 346746 h 1432704"/>
              <a:gd name="connsiteX425" fmla="*/ 2262934 w 6789178"/>
              <a:gd name="connsiteY425" fmla="*/ 346746 h 1432704"/>
              <a:gd name="connsiteX426" fmla="*/ 2285794 w 6789178"/>
              <a:gd name="connsiteY426" fmla="*/ 369606 h 1432704"/>
              <a:gd name="connsiteX427" fmla="*/ 2262934 w 6789178"/>
              <a:gd name="connsiteY427" fmla="*/ 392466 h 1432704"/>
              <a:gd name="connsiteX428" fmla="*/ 2240074 w 6789178"/>
              <a:gd name="connsiteY428" fmla="*/ 369606 h 1432704"/>
              <a:gd name="connsiteX429" fmla="*/ 2262934 w 6789178"/>
              <a:gd name="connsiteY429" fmla="*/ 346746 h 1432704"/>
              <a:gd name="connsiteX430" fmla="*/ 2075989 w 6789178"/>
              <a:gd name="connsiteY430" fmla="*/ 346746 h 1432704"/>
              <a:gd name="connsiteX431" fmla="*/ 2098849 w 6789178"/>
              <a:gd name="connsiteY431" fmla="*/ 369606 h 1432704"/>
              <a:gd name="connsiteX432" fmla="*/ 2075989 w 6789178"/>
              <a:gd name="connsiteY432" fmla="*/ 392466 h 1432704"/>
              <a:gd name="connsiteX433" fmla="*/ 2053129 w 6789178"/>
              <a:gd name="connsiteY433" fmla="*/ 369606 h 1432704"/>
              <a:gd name="connsiteX434" fmla="*/ 2075989 w 6789178"/>
              <a:gd name="connsiteY434" fmla="*/ 346746 h 1432704"/>
              <a:gd name="connsiteX435" fmla="*/ 1889044 w 6789178"/>
              <a:gd name="connsiteY435" fmla="*/ 346746 h 1432704"/>
              <a:gd name="connsiteX436" fmla="*/ 1911904 w 6789178"/>
              <a:gd name="connsiteY436" fmla="*/ 369606 h 1432704"/>
              <a:gd name="connsiteX437" fmla="*/ 1889044 w 6789178"/>
              <a:gd name="connsiteY437" fmla="*/ 392466 h 1432704"/>
              <a:gd name="connsiteX438" fmla="*/ 1866184 w 6789178"/>
              <a:gd name="connsiteY438" fmla="*/ 369606 h 1432704"/>
              <a:gd name="connsiteX439" fmla="*/ 1889044 w 6789178"/>
              <a:gd name="connsiteY439" fmla="*/ 346746 h 1432704"/>
              <a:gd name="connsiteX440" fmla="*/ 1702099 w 6789178"/>
              <a:gd name="connsiteY440" fmla="*/ 346746 h 1432704"/>
              <a:gd name="connsiteX441" fmla="*/ 1724959 w 6789178"/>
              <a:gd name="connsiteY441" fmla="*/ 369606 h 1432704"/>
              <a:gd name="connsiteX442" fmla="*/ 1702099 w 6789178"/>
              <a:gd name="connsiteY442" fmla="*/ 392466 h 1432704"/>
              <a:gd name="connsiteX443" fmla="*/ 1679239 w 6789178"/>
              <a:gd name="connsiteY443" fmla="*/ 369606 h 1432704"/>
              <a:gd name="connsiteX444" fmla="*/ 1702099 w 6789178"/>
              <a:gd name="connsiteY444" fmla="*/ 346746 h 1432704"/>
              <a:gd name="connsiteX445" fmla="*/ 4880592 w 6789178"/>
              <a:gd name="connsiteY445" fmla="*/ 212127 h 1432704"/>
              <a:gd name="connsiteX446" fmla="*/ 4898807 w 6789178"/>
              <a:gd name="connsiteY446" fmla="*/ 218290 h 1432704"/>
              <a:gd name="connsiteX447" fmla="*/ 4896868 w 6789178"/>
              <a:gd name="connsiteY447" fmla="*/ 219093 h 1432704"/>
              <a:gd name="connsiteX448" fmla="*/ 4880704 w 6789178"/>
              <a:gd name="connsiteY448" fmla="*/ 212398 h 1432704"/>
              <a:gd name="connsiteX449" fmla="*/ 2088405 w 6789178"/>
              <a:gd name="connsiteY449" fmla="*/ 178516 h 1432704"/>
              <a:gd name="connsiteX450" fmla="*/ 2092154 w 6789178"/>
              <a:gd name="connsiteY450" fmla="*/ 180069 h 1432704"/>
              <a:gd name="connsiteX451" fmla="*/ 2098849 w 6789178"/>
              <a:gd name="connsiteY451" fmla="*/ 196233 h 1432704"/>
              <a:gd name="connsiteX452" fmla="*/ 2075989 w 6789178"/>
              <a:gd name="connsiteY452" fmla="*/ 219093 h 1432704"/>
              <a:gd name="connsiteX453" fmla="*/ 2053129 w 6789178"/>
              <a:gd name="connsiteY453" fmla="*/ 196233 h 1432704"/>
              <a:gd name="connsiteX454" fmla="*/ 2056744 w 6789178"/>
              <a:gd name="connsiteY454" fmla="*/ 187507 h 1432704"/>
              <a:gd name="connsiteX455" fmla="*/ 4709923 w 6789178"/>
              <a:gd name="connsiteY455" fmla="*/ 173373 h 1432704"/>
              <a:gd name="connsiteX456" fmla="*/ 4732783 w 6789178"/>
              <a:gd name="connsiteY456" fmla="*/ 196233 h 1432704"/>
              <a:gd name="connsiteX457" fmla="*/ 4709923 w 6789178"/>
              <a:gd name="connsiteY457" fmla="*/ 219093 h 1432704"/>
              <a:gd name="connsiteX458" fmla="*/ 4687063 w 6789178"/>
              <a:gd name="connsiteY458" fmla="*/ 196233 h 1432704"/>
              <a:gd name="connsiteX459" fmla="*/ 4709923 w 6789178"/>
              <a:gd name="connsiteY459" fmla="*/ 173373 h 1432704"/>
              <a:gd name="connsiteX460" fmla="*/ 4522978 w 6789178"/>
              <a:gd name="connsiteY460" fmla="*/ 173373 h 1432704"/>
              <a:gd name="connsiteX461" fmla="*/ 4545838 w 6789178"/>
              <a:gd name="connsiteY461" fmla="*/ 196233 h 1432704"/>
              <a:gd name="connsiteX462" fmla="*/ 4522978 w 6789178"/>
              <a:gd name="connsiteY462" fmla="*/ 219093 h 1432704"/>
              <a:gd name="connsiteX463" fmla="*/ 4500118 w 6789178"/>
              <a:gd name="connsiteY463" fmla="*/ 196233 h 1432704"/>
              <a:gd name="connsiteX464" fmla="*/ 4522978 w 6789178"/>
              <a:gd name="connsiteY464" fmla="*/ 173373 h 1432704"/>
              <a:gd name="connsiteX465" fmla="*/ 4336033 w 6789178"/>
              <a:gd name="connsiteY465" fmla="*/ 173373 h 1432704"/>
              <a:gd name="connsiteX466" fmla="*/ 4358893 w 6789178"/>
              <a:gd name="connsiteY466" fmla="*/ 196233 h 1432704"/>
              <a:gd name="connsiteX467" fmla="*/ 4336033 w 6789178"/>
              <a:gd name="connsiteY467" fmla="*/ 219093 h 1432704"/>
              <a:gd name="connsiteX468" fmla="*/ 4313173 w 6789178"/>
              <a:gd name="connsiteY468" fmla="*/ 196233 h 1432704"/>
              <a:gd name="connsiteX469" fmla="*/ 4336033 w 6789178"/>
              <a:gd name="connsiteY469" fmla="*/ 173373 h 1432704"/>
              <a:gd name="connsiteX470" fmla="*/ 4132393 w 6789178"/>
              <a:gd name="connsiteY470" fmla="*/ 173373 h 1432704"/>
              <a:gd name="connsiteX471" fmla="*/ 4155253 w 6789178"/>
              <a:gd name="connsiteY471" fmla="*/ 196233 h 1432704"/>
              <a:gd name="connsiteX472" fmla="*/ 4132393 w 6789178"/>
              <a:gd name="connsiteY472" fmla="*/ 219093 h 1432704"/>
              <a:gd name="connsiteX473" fmla="*/ 4109533 w 6789178"/>
              <a:gd name="connsiteY473" fmla="*/ 196233 h 1432704"/>
              <a:gd name="connsiteX474" fmla="*/ 4132393 w 6789178"/>
              <a:gd name="connsiteY474" fmla="*/ 173373 h 1432704"/>
              <a:gd name="connsiteX475" fmla="*/ 3945439 w 6789178"/>
              <a:gd name="connsiteY475" fmla="*/ 173373 h 1432704"/>
              <a:gd name="connsiteX476" fmla="*/ 3968299 w 6789178"/>
              <a:gd name="connsiteY476" fmla="*/ 196233 h 1432704"/>
              <a:gd name="connsiteX477" fmla="*/ 3945439 w 6789178"/>
              <a:gd name="connsiteY477" fmla="*/ 219093 h 1432704"/>
              <a:gd name="connsiteX478" fmla="*/ 3922579 w 6789178"/>
              <a:gd name="connsiteY478" fmla="*/ 196233 h 1432704"/>
              <a:gd name="connsiteX479" fmla="*/ 3945439 w 6789178"/>
              <a:gd name="connsiteY479" fmla="*/ 173373 h 1432704"/>
              <a:gd name="connsiteX480" fmla="*/ 3758494 w 6789178"/>
              <a:gd name="connsiteY480" fmla="*/ 173373 h 1432704"/>
              <a:gd name="connsiteX481" fmla="*/ 3781354 w 6789178"/>
              <a:gd name="connsiteY481" fmla="*/ 196233 h 1432704"/>
              <a:gd name="connsiteX482" fmla="*/ 3758494 w 6789178"/>
              <a:gd name="connsiteY482" fmla="*/ 219093 h 1432704"/>
              <a:gd name="connsiteX483" fmla="*/ 3735634 w 6789178"/>
              <a:gd name="connsiteY483" fmla="*/ 196233 h 1432704"/>
              <a:gd name="connsiteX484" fmla="*/ 3758494 w 6789178"/>
              <a:gd name="connsiteY484" fmla="*/ 173373 h 1432704"/>
              <a:gd name="connsiteX485" fmla="*/ 3571549 w 6789178"/>
              <a:gd name="connsiteY485" fmla="*/ 173373 h 1432704"/>
              <a:gd name="connsiteX486" fmla="*/ 3594409 w 6789178"/>
              <a:gd name="connsiteY486" fmla="*/ 196233 h 1432704"/>
              <a:gd name="connsiteX487" fmla="*/ 3571549 w 6789178"/>
              <a:gd name="connsiteY487" fmla="*/ 219093 h 1432704"/>
              <a:gd name="connsiteX488" fmla="*/ 3548689 w 6789178"/>
              <a:gd name="connsiteY488" fmla="*/ 196233 h 1432704"/>
              <a:gd name="connsiteX489" fmla="*/ 3571549 w 6789178"/>
              <a:gd name="connsiteY489" fmla="*/ 173373 h 1432704"/>
              <a:gd name="connsiteX490" fmla="*/ 3384604 w 6789178"/>
              <a:gd name="connsiteY490" fmla="*/ 173373 h 1432704"/>
              <a:gd name="connsiteX491" fmla="*/ 3407464 w 6789178"/>
              <a:gd name="connsiteY491" fmla="*/ 196233 h 1432704"/>
              <a:gd name="connsiteX492" fmla="*/ 3384604 w 6789178"/>
              <a:gd name="connsiteY492" fmla="*/ 219093 h 1432704"/>
              <a:gd name="connsiteX493" fmla="*/ 3361744 w 6789178"/>
              <a:gd name="connsiteY493" fmla="*/ 196233 h 1432704"/>
              <a:gd name="connsiteX494" fmla="*/ 3384604 w 6789178"/>
              <a:gd name="connsiteY494" fmla="*/ 173373 h 1432704"/>
              <a:gd name="connsiteX495" fmla="*/ 3197659 w 6789178"/>
              <a:gd name="connsiteY495" fmla="*/ 173373 h 1432704"/>
              <a:gd name="connsiteX496" fmla="*/ 3220519 w 6789178"/>
              <a:gd name="connsiteY496" fmla="*/ 196233 h 1432704"/>
              <a:gd name="connsiteX497" fmla="*/ 3197659 w 6789178"/>
              <a:gd name="connsiteY497" fmla="*/ 219093 h 1432704"/>
              <a:gd name="connsiteX498" fmla="*/ 3174799 w 6789178"/>
              <a:gd name="connsiteY498" fmla="*/ 196233 h 1432704"/>
              <a:gd name="connsiteX499" fmla="*/ 3197659 w 6789178"/>
              <a:gd name="connsiteY499" fmla="*/ 173373 h 1432704"/>
              <a:gd name="connsiteX500" fmla="*/ 3010714 w 6789178"/>
              <a:gd name="connsiteY500" fmla="*/ 173373 h 1432704"/>
              <a:gd name="connsiteX501" fmla="*/ 3033574 w 6789178"/>
              <a:gd name="connsiteY501" fmla="*/ 196233 h 1432704"/>
              <a:gd name="connsiteX502" fmla="*/ 3010714 w 6789178"/>
              <a:gd name="connsiteY502" fmla="*/ 219093 h 1432704"/>
              <a:gd name="connsiteX503" fmla="*/ 2987854 w 6789178"/>
              <a:gd name="connsiteY503" fmla="*/ 196233 h 1432704"/>
              <a:gd name="connsiteX504" fmla="*/ 3010714 w 6789178"/>
              <a:gd name="connsiteY504" fmla="*/ 173373 h 1432704"/>
              <a:gd name="connsiteX505" fmla="*/ 2823769 w 6789178"/>
              <a:gd name="connsiteY505" fmla="*/ 173373 h 1432704"/>
              <a:gd name="connsiteX506" fmla="*/ 2846629 w 6789178"/>
              <a:gd name="connsiteY506" fmla="*/ 196233 h 1432704"/>
              <a:gd name="connsiteX507" fmla="*/ 2823769 w 6789178"/>
              <a:gd name="connsiteY507" fmla="*/ 219093 h 1432704"/>
              <a:gd name="connsiteX508" fmla="*/ 2800909 w 6789178"/>
              <a:gd name="connsiteY508" fmla="*/ 196233 h 1432704"/>
              <a:gd name="connsiteX509" fmla="*/ 2823769 w 6789178"/>
              <a:gd name="connsiteY509" fmla="*/ 173373 h 1432704"/>
              <a:gd name="connsiteX510" fmla="*/ 2636824 w 6789178"/>
              <a:gd name="connsiteY510" fmla="*/ 173373 h 1432704"/>
              <a:gd name="connsiteX511" fmla="*/ 2659684 w 6789178"/>
              <a:gd name="connsiteY511" fmla="*/ 196233 h 1432704"/>
              <a:gd name="connsiteX512" fmla="*/ 2636824 w 6789178"/>
              <a:gd name="connsiteY512" fmla="*/ 219093 h 1432704"/>
              <a:gd name="connsiteX513" fmla="*/ 2613964 w 6789178"/>
              <a:gd name="connsiteY513" fmla="*/ 196233 h 1432704"/>
              <a:gd name="connsiteX514" fmla="*/ 2636824 w 6789178"/>
              <a:gd name="connsiteY514" fmla="*/ 173373 h 1432704"/>
              <a:gd name="connsiteX515" fmla="*/ 2449879 w 6789178"/>
              <a:gd name="connsiteY515" fmla="*/ 173373 h 1432704"/>
              <a:gd name="connsiteX516" fmla="*/ 2472739 w 6789178"/>
              <a:gd name="connsiteY516" fmla="*/ 196233 h 1432704"/>
              <a:gd name="connsiteX517" fmla="*/ 2449879 w 6789178"/>
              <a:gd name="connsiteY517" fmla="*/ 219093 h 1432704"/>
              <a:gd name="connsiteX518" fmla="*/ 2427019 w 6789178"/>
              <a:gd name="connsiteY518" fmla="*/ 196233 h 1432704"/>
              <a:gd name="connsiteX519" fmla="*/ 2449879 w 6789178"/>
              <a:gd name="connsiteY519" fmla="*/ 173373 h 1432704"/>
              <a:gd name="connsiteX520" fmla="*/ 2262934 w 6789178"/>
              <a:gd name="connsiteY520" fmla="*/ 173373 h 1432704"/>
              <a:gd name="connsiteX521" fmla="*/ 2285794 w 6789178"/>
              <a:gd name="connsiteY521" fmla="*/ 196233 h 1432704"/>
              <a:gd name="connsiteX522" fmla="*/ 2262934 w 6789178"/>
              <a:gd name="connsiteY522" fmla="*/ 219093 h 1432704"/>
              <a:gd name="connsiteX523" fmla="*/ 2240074 w 6789178"/>
              <a:gd name="connsiteY523" fmla="*/ 196233 h 1432704"/>
              <a:gd name="connsiteX524" fmla="*/ 2262934 w 6789178"/>
              <a:gd name="connsiteY524" fmla="*/ 173373 h 1432704"/>
              <a:gd name="connsiteX525" fmla="*/ 4116095 w 6789178"/>
              <a:gd name="connsiteY525" fmla="*/ 38700 h 1432704"/>
              <a:gd name="connsiteX526" fmla="*/ 4141536 w 6789178"/>
              <a:gd name="connsiteY526" fmla="*/ 41933 h 1432704"/>
              <a:gd name="connsiteX527" fmla="*/ 4132393 w 6789178"/>
              <a:gd name="connsiteY527" fmla="*/ 45720 h 1432704"/>
              <a:gd name="connsiteX528" fmla="*/ 4116229 w 6789178"/>
              <a:gd name="connsiteY528" fmla="*/ 39025 h 1432704"/>
              <a:gd name="connsiteX529" fmla="*/ 2845735 w 6789178"/>
              <a:gd name="connsiteY529" fmla="*/ 25019 h 1432704"/>
              <a:gd name="connsiteX530" fmla="*/ 2839934 w 6789178"/>
              <a:gd name="connsiteY530" fmla="*/ 39025 h 1432704"/>
              <a:gd name="connsiteX531" fmla="*/ 2823769 w 6789178"/>
              <a:gd name="connsiteY531" fmla="*/ 45720 h 1432704"/>
              <a:gd name="connsiteX532" fmla="*/ 2807605 w 6789178"/>
              <a:gd name="connsiteY532" fmla="*/ 39025 h 1432704"/>
              <a:gd name="connsiteX533" fmla="*/ 2804000 w 6789178"/>
              <a:gd name="connsiteY533" fmla="*/ 30322 h 1432704"/>
              <a:gd name="connsiteX534" fmla="*/ 3926023 w 6789178"/>
              <a:gd name="connsiteY534" fmla="*/ 14548 h 1432704"/>
              <a:gd name="connsiteX535" fmla="*/ 3967014 w 6789178"/>
              <a:gd name="connsiteY535" fmla="*/ 19757 h 1432704"/>
              <a:gd name="connsiteX536" fmla="*/ 3968299 w 6789178"/>
              <a:gd name="connsiteY536" fmla="*/ 22860 h 1432704"/>
              <a:gd name="connsiteX537" fmla="*/ 3945439 w 6789178"/>
              <a:gd name="connsiteY537" fmla="*/ 45720 h 1432704"/>
              <a:gd name="connsiteX538" fmla="*/ 3922579 w 6789178"/>
              <a:gd name="connsiteY538" fmla="*/ 22860 h 1432704"/>
              <a:gd name="connsiteX539" fmla="*/ 3026904 w 6789178"/>
              <a:gd name="connsiteY539" fmla="*/ 6756 h 1432704"/>
              <a:gd name="connsiteX540" fmla="*/ 3033574 w 6789178"/>
              <a:gd name="connsiteY540" fmla="*/ 22860 h 1432704"/>
              <a:gd name="connsiteX541" fmla="*/ 3010714 w 6789178"/>
              <a:gd name="connsiteY541" fmla="*/ 45720 h 1432704"/>
              <a:gd name="connsiteX542" fmla="*/ 2987854 w 6789178"/>
              <a:gd name="connsiteY542" fmla="*/ 22860 h 1432704"/>
              <a:gd name="connsiteX543" fmla="*/ 2993472 w 6789178"/>
              <a:gd name="connsiteY543" fmla="*/ 9298 h 1432704"/>
              <a:gd name="connsiteX544" fmla="*/ 3755379 w 6789178"/>
              <a:gd name="connsiteY544" fmla="*/ 1291 h 1432704"/>
              <a:gd name="connsiteX545" fmla="*/ 3763010 w 6789178"/>
              <a:gd name="connsiteY545" fmla="*/ 1871 h 1432704"/>
              <a:gd name="connsiteX546" fmla="*/ 3774659 w 6789178"/>
              <a:gd name="connsiteY546" fmla="*/ 6696 h 1432704"/>
              <a:gd name="connsiteX547" fmla="*/ 3781354 w 6789178"/>
              <a:gd name="connsiteY547" fmla="*/ 22860 h 1432704"/>
              <a:gd name="connsiteX548" fmla="*/ 3758494 w 6789178"/>
              <a:gd name="connsiteY548" fmla="*/ 45720 h 1432704"/>
              <a:gd name="connsiteX549" fmla="*/ 3735634 w 6789178"/>
              <a:gd name="connsiteY549" fmla="*/ 22860 h 1432704"/>
              <a:gd name="connsiteX550" fmla="*/ 3742330 w 6789178"/>
              <a:gd name="connsiteY550" fmla="*/ 6696 h 1432704"/>
              <a:gd name="connsiteX551" fmla="*/ 3571549 w 6789178"/>
              <a:gd name="connsiteY551" fmla="*/ 0 h 1432704"/>
              <a:gd name="connsiteX552" fmla="*/ 3594409 w 6789178"/>
              <a:gd name="connsiteY552" fmla="*/ 22860 h 1432704"/>
              <a:gd name="connsiteX553" fmla="*/ 3571549 w 6789178"/>
              <a:gd name="connsiteY553" fmla="*/ 45720 h 1432704"/>
              <a:gd name="connsiteX554" fmla="*/ 3548689 w 6789178"/>
              <a:gd name="connsiteY554" fmla="*/ 22860 h 1432704"/>
              <a:gd name="connsiteX555" fmla="*/ 3571549 w 6789178"/>
              <a:gd name="connsiteY555" fmla="*/ 0 h 1432704"/>
              <a:gd name="connsiteX556" fmla="*/ 3384604 w 6789178"/>
              <a:gd name="connsiteY556" fmla="*/ 0 h 1432704"/>
              <a:gd name="connsiteX557" fmla="*/ 3407464 w 6789178"/>
              <a:gd name="connsiteY557" fmla="*/ 22860 h 1432704"/>
              <a:gd name="connsiteX558" fmla="*/ 3384604 w 6789178"/>
              <a:gd name="connsiteY558" fmla="*/ 45720 h 1432704"/>
              <a:gd name="connsiteX559" fmla="*/ 3361744 w 6789178"/>
              <a:gd name="connsiteY559" fmla="*/ 22860 h 1432704"/>
              <a:gd name="connsiteX560" fmla="*/ 3384604 w 6789178"/>
              <a:gd name="connsiteY560" fmla="*/ 0 h 1432704"/>
              <a:gd name="connsiteX561" fmla="*/ 3197659 w 6789178"/>
              <a:gd name="connsiteY561" fmla="*/ 0 h 1432704"/>
              <a:gd name="connsiteX562" fmla="*/ 3220519 w 6789178"/>
              <a:gd name="connsiteY562" fmla="*/ 22860 h 1432704"/>
              <a:gd name="connsiteX563" fmla="*/ 3197659 w 6789178"/>
              <a:gd name="connsiteY563" fmla="*/ 45720 h 1432704"/>
              <a:gd name="connsiteX564" fmla="*/ 3174799 w 6789178"/>
              <a:gd name="connsiteY564" fmla="*/ 22860 h 1432704"/>
              <a:gd name="connsiteX565" fmla="*/ 3197659 w 6789178"/>
              <a:gd name="connsiteY565" fmla="*/ 0 h 1432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</a:cxnLst>
            <a:rect l="l" t="t" r="r" b="b"/>
            <a:pathLst>
              <a:path w="6789178" h="1432704">
                <a:moveTo>
                  <a:pt x="27397" y="1390216"/>
                </a:moveTo>
                <a:lnTo>
                  <a:pt x="35759" y="1393680"/>
                </a:lnTo>
                <a:cubicBezTo>
                  <a:pt x="39896" y="1397817"/>
                  <a:pt x="42454" y="1403532"/>
                  <a:pt x="42454" y="1409844"/>
                </a:cubicBezTo>
                <a:cubicBezTo>
                  <a:pt x="42454" y="1422469"/>
                  <a:pt x="32219" y="1432704"/>
                  <a:pt x="19594" y="1432704"/>
                </a:cubicBezTo>
                <a:cubicBezTo>
                  <a:pt x="13282" y="1432704"/>
                  <a:pt x="7567" y="1430145"/>
                  <a:pt x="3430" y="1426009"/>
                </a:cubicBezTo>
                <a:lnTo>
                  <a:pt x="0" y="1417729"/>
                </a:lnTo>
                <a:lnTo>
                  <a:pt x="14582" y="1402434"/>
                </a:lnTo>
                <a:close/>
                <a:moveTo>
                  <a:pt x="6766318" y="1386984"/>
                </a:moveTo>
                <a:cubicBezTo>
                  <a:pt x="6778943" y="1386984"/>
                  <a:pt x="6789178" y="1397219"/>
                  <a:pt x="6789178" y="1409844"/>
                </a:cubicBezTo>
                <a:cubicBezTo>
                  <a:pt x="6789178" y="1422469"/>
                  <a:pt x="6778943" y="1432704"/>
                  <a:pt x="6766318" y="1432704"/>
                </a:cubicBezTo>
                <a:cubicBezTo>
                  <a:pt x="6753693" y="1432704"/>
                  <a:pt x="6743458" y="1422469"/>
                  <a:pt x="6743458" y="1409844"/>
                </a:cubicBezTo>
                <a:cubicBezTo>
                  <a:pt x="6743458" y="1397219"/>
                  <a:pt x="6753693" y="1386984"/>
                  <a:pt x="6766318" y="1386984"/>
                </a:cubicBezTo>
                <a:close/>
                <a:moveTo>
                  <a:pt x="6579373" y="1386984"/>
                </a:moveTo>
                <a:cubicBezTo>
                  <a:pt x="6591998" y="1386984"/>
                  <a:pt x="6602233" y="1397219"/>
                  <a:pt x="6602233" y="1409844"/>
                </a:cubicBezTo>
                <a:cubicBezTo>
                  <a:pt x="6602233" y="1422469"/>
                  <a:pt x="6591998" y="1432704"/>
                  <a:pt x="6579373" y="1432704"/>
                </a:cubicBezTo>
                <a:cubicBezTo>
                  <a:pt x="6566748" y="1432704"/>
                  <a:pt x="6556513" y="1422469"/>
                  <a:pt x="6556513" y="1409844"/>
                </a:cubicBezTo>
                <a:cubicBezTo>
                  <a:pt x="6556513" y="1397219"/>
                  <a:pt x="6566748" y="1386984"/>
                  <a:pt x="6579373" y="1386984"/>
                </a:cubicBezTo>
                <a:close/>
                <a:moveTo>
                  <a:pt x="6392428" y="1386984"/>
                </a:moveTo>
                <a:cubicBezTo>
                  <a:pt x="6405053" y="1386984"/>
                  <a:pt x="6415288" y="1397219"/>
                  <a:pt x="6415288" y="1409844"/>
                </a:cubicBezTo>
                <a:cubicBezTo>
                  <a:pt x="6415288" y="1422469"/>
                  <a:pt x="6405053" y="1432704"/>
                  <a:pt x="6392428" y="1432704"/>
                </a:cubicBezTo>
                <a:cubicBezTo>
                  <a:pt x="6379803" y="1432704"/>
                  <a:pt x="6369568" y="1422469"/>
                  <a:pt x="6369568" y="1409844"/>
                </a:cubicBezTo>
                <a:cubicBezTo>
                  <a:pt x="6369568" y="1397219"/>
                  <a:pt x="6379803" y="1386984"/>
                  <a:pt x="6392428" y="1386984"/>
                </a:cubicBezTo>
                <a:close/>
                <a:moveTo>
                  <a:pt x="6205483" y="1386984"/>
                </a:moveTo>
                <a:cubicBezTo>
                  <a:pt x="6218108" y="1386984"/>
                  <a:pt x="6228343" y="1397219"/>
                  <a:pt x="6228343" y="1409844"/>
                </a:cubicBezTo>
                <a:cubicBezTo>
                  <a:pt x="6228343" y="1422469"/>
                  <a:pt x="6218108" y="1432704"/>
                  <a:pt x="6205483" y="1432704"/>
                </a:cubicBezTo>
                <a:cubicBezTo>
                  <a:pt x="6192858" y="1432704"/>
                  <a:pt x="6182623" y="1422469"/>
                  <a:pt x="6182623" y="1409844"/>
                </a:cubicBezTo>
                <a:cubicBezTo>
                  <a:pt x="6182623" y="1397219"/>
                  <a:pt x="6192858" y="1386984"/>
                  <a:pt x="6205483" y="1386984"/>
                </a:cubicBezTo>
                <a:close/>
                <a:moveTo>
                  <a:pt x="580429" y="1386984"/>
                </a:moveTo>
                <a:cubicBezTo>
                  <a:pt x="593054" y="1386984"/>
                  <a:pt x="603289" y="1397219"/>
                  <a:pt x="603289" y="1409844"/>
                </a:cubicBezTo>
                <a:cubicBezTo>
                  <a:pt x="603289" y="1422469"/>
                  <a:pt x="593054" y="1432704"/>
                  <a:pt x="580429" y="1432704"/>
                </a:cubicBezTo>
                <a:cubicBezTo>
                  <a:pt x="567804" y="1432704"/>
                  <a:pt x="557569" y="1422469"/>
                  <a:pt x="557569" y="1409844"/>
                </a:cubicBezTo>
                <a:cubicBezTo>
                  <a:pt x="557569" y="1397219"/>
                  <a:pt x="567804" y="1386984"/>
                  <a:pt x="580429" y="1386984"/>
                </a:cubicBezTo>
                <a:close/>
                <a:moveTo>
                  <a:pt x="393484" y="1386984"/>
                </a:moveTo>
                <a:cubicBezTo>
                  <a:pt x="406109" y="1386984"/>
                  <a:pt x="416344" y="1397219"/>
                  <a:pt x="416344" y="1409844"/>
                </a:cubicBezTo>
                <a:cubicBezTo>
                  <a:pt x="416344" y="1422469"/>
                  <a:pt x="406109" y="1432704"/>
                  <a:pt x="393484" y="1432704"/>
                </a:cubicBezTo>
                <a:cubicBezTo>
                  <a:pt x="380859" y="1432704"/>
                  <a:pt x="370624" y="1422469"/>
                  <a:pt x="370624" y="1409844"/>
                </a:cubicBezTo>
                <a:cubicBezTo>
                  <a:pt x="370624" y="1397219"/>
                  <a:pt x="380859" y="1386984"/>
                  <a:pt x="393484" y="1386984"/>
                </a:cubicBezTo>
                <a:close/>
                <a:moveTo>
                  <a:pt x="206539" y="1386984"/>
                </a:moveTo>
                <a:cubicBezTo>
                  <a:pt x="219164" y="1386984"/>
                  <a:pt x="229399" y="1397219"/>
                  <a:pt x="229399" y="1409844"/>
                </a:cubicBezTo>
                <a:cubicBezTo>
                  <a:pt x="229399" y="1422469"/>
                  <a:pt x="219164" y="1432704"/>
                  <a:pt x="206539" y="1432704"/>
                </a:cubicBezTo>
                <a:cubicBezTo>
                  <a:pt x="193914" y="1432704"/>
                  <a:pt x="183679" y="1422469"/>
                  <a:pt x="183679" y="1409844"/>
                </a:cubicBezTo>
                <a:cubicBezTo>
                  <a:pt x="183679" y="1397219"/>
                  <a:pt x="193914" y="1386984"/>
                  <a:pt x="206539" y="1386984"/>
                </a:cubicBezTo>
                <a:close/>
                <a:moveTo>
                  <a:pt x="212734" y="1216177"/>
                </a:moveTo>
                <a:lnTo>
                  <a:pt x="222704" y="1220307"/>
                </a:lnTo>
                <a:cubicBezTo>
                  <a:pt x="226841" y="1224444"/>
                  <a:pt x="229399" y="1230159"/>
                  <a:pt x="229399" y="1236471"/>
                </a:cubicBezTo>
                <a:cubicBezTo>
                  <a:pt x="229399" y="1249096"/>
                  <a:pt x="219164" y="1259331"/>
                  <a:pt x="206539" y="1259331"/>
                </a:cubicBezTo>
                <a:cubicBezTo>
                  <a:pt x="200227" y="1259331"/>
                  <a:pt x="194512" y="1256773"/>
                  <a:pt x="190375" y="1252636"/>
                </a:cubicBezTo>
                <a:lnTo>
                  <a:pt x="185165" y="1240059"/>
                </a:lnTo>
                <a:close/>
                <a:moveTo>
                  <a:pt x="950606" y="1215149"/>
                </a:moveTo>
                <a:lnTo>
                  <a:pt x="935662" y="1226324"/>
                </a:lnTo>
                <a:lnTo>
                  <a:pt x="938155" y="1220307"/>
                </a:lnTo>
                <a:close/>
                <a:moveTo>
                  <a:pt x="6579373" y="1213611"/>
                </a:moveTo>
                <a:cubicBezTo>
                  <a:pt x="6591998" y="1213611"/>
                  <a:pt x="6602233" y="1223846"/>
                  <a:pt x="6602233" y="1236471"/>
                </a:cubicBezTo>
                <a:cubicBezTo>
                  <a:pt x="6602233" y="1249096"/>
                  <a:pt x="6591998" y="1259331"/>
                  <a:pt x="6579373" y="1259331"/>
                </a:cubicBezTo>
                <a:cubicBezTo>
                  <a:pt x="6566748" y="1259331"/>
                  <a:pt x="6556513" y="1249096"/>
                  <a:pt x="6556513" y="1236471"/>
                </a:cubicBezTo>
                <a:cubicBezTo>
                  <a:pt x="6556513" y="1223846"/>
                  <a:pt x="6566748" y="1213611"/>
                  <a:pt x="6579373" y="1213611"/>
                </a:cubicBezTo>
                <a:close/>
                <a:moveTo>
                  <a:pt x="6392428" y="1213611"/>
                </a:moveTo>
                <a:cubicBezTo>
                  <a:pt x="6405053" y="1213611"/>
                  <a:pt x="6415288" y="1223846"/>
                  <a:pt x="6415288" y="1236471"/>
                </a:cubicBezTo>
                <a:cubicBezTo>
                  <a:pt x="6415288" y="1249096"/>
                  <a:pt x="6405053" y="1259331"/>
                  <a:pt x="6392428" y="1259331"/>
                </a:cubicBezTo>
                <a:cubicBezTo>
                  <a:pt x="6379803" y="1259331"/>
                  <a:pt x="6369568" y="1249096"/>
                  <a:pt x="6369568" y="1236471"/>
                </a:cubicBezTo>
                <a:cubicBezTo>
                  <a:pt x="6369568" y="1223846"/>
                  <a:pt x="6379803" y="1213611"/>
                  <a:pt x="6392428" y="1213611"/>
                </a:cubicBezTo>
                <a:close/>
                <a:moveTo>
                  <a:pt x="6205483" y="1213611"/>
                </a:moveTo>
                <a:cubicBezTo>
                  <a:pt x="6218108" y="1213611"/>
                  <a:pt x="6228343" y="1223846"/>
                  <a:pt x="6228343" y="1236471"/>
                </a:cubicBezTo>
                <a:cubicBezTo>
                  <a:pt x="6228343" y="1249096"/>
                  <a:pt x="6218108" y="1259331"/>
                  <a:pt x="6205483" y="1259331"/>
                </a:cubicBezTo>
                <a:cubicBezTo>
                  <a:pt x="6192858" y="1259331"/>
                  <a:pt x="6182623" y="1249096"/>
                  <a:pt x="6182623" y="1236471"/>
                </a:cubicBezTo>
                <a:cubicBezTo>
                  <a:pt x="6182623" y="1223846"/>
                  <a:pt x="6192858" y="1213611"/>
                  <a:pt x="6205483" y="1213611"/>
                </a:cubicBezTo>
                <a:close/>
                <a:moveTo>
                  <a:pt x="6018538" y="1213611"/>
                </a:moveTo>
                <a:cubicBezTo>
                  <a:pt x="6031163" y="1213611"/>
                  <a:pt x="6041398" y="1223846"/>
                  <a:pt x="6041398" y="1236471"/>
                </a:cubicBezTo>
                <a:cubicBezTo>
                  <a:pt x="6041398" y="1249096"/>
                  <a:pt x="6031163" y="1259331"/>
                  <a:pt x="6018538" y="1259331"/>
                </a:cubicBezTo>
                <a:cubicBezTo>
                  <a:pt x="6005913" y="1259331"/>
                  <a:pt x="5995678" y="1249096"/>
                  <a:pt x="5995678" y="1236471"/>
                </a:cubicBezTo>
                <a:cubicBezTo>
                  <a:pt x="5995678" y="1223846"/>
                  <a:pt x="6005913" y="1213611"/>
                  <a:pt x="6018538" y="1213611"/>
                </a:cubicBezTo>
                <a:close/>
                <a:moveTo>
                  <a:pt x="767374" y="1213611"/>
                </a:moveTo>
                <a:cubicBezTo>
                  <a:pt x="779999" y="1213611"/>
                  <a:pt x="790234" y="1223846"/>
                  <a:pt x="790234" y="1236471"/>
                </a:cubicBezTo>
                <a:cubicBezTo>
                  <a:pt x="790234" y="1249096"/>
                  <a:pt x="779999" y="1259331"/>
                  <a:pt x="767374" y="1259331"/>
                </a:cubicBezTo>
                <a:cubicBezTo>
                  <a:pt x="754749" y="1259331"/>
                  <a:pt x="744514" y="1249096"/>
                  <a:pt x="744514" y="1236471"/>
                </a:cubicBezTo>
                <a:cubicBezTo>
                  <a:pt x="744514" y="1223846"/>
                  <a:pt x="754749" y="1213611"/>
                  <a:pt x="767374" y="1213611"/>
                </a:cubicBezTo>
                <a:close/>
                <a:moveTo>
                  <a:pt x="580429" y="1213611"/>
                </a:moveTo>
                <a:cubicBezTo>
                  <a:pt x="593054" y="1213611"/>
                  <a:pt x="603289" y="1223846"/>
                  <a:pt x="603289" y="1236471"/>
                </a:cubicBezTo>
                <a:cubicBezTo>
                  <a:pt x="603289" y="1249096"/>
                  <a:pt x="593054" y="1259331"/>
                  <a:pt x="580429" y="1259331"/>
                </a:cubicBezTo>
                <a:cubicBezTo>
                  <a:pt x="567804" y="1259331"/>
                  <a:pt x="557569" y="1249096"/>
                  <a:pt x="557569" y="1236471"/>
                </a:cubicBezTo>
                <a:cubicBezTo>
                  <a:pt x="557569" y="1223846"/>
                  <a:pt x="567804" y="1213611"/>
                  <a:pt x="580429" y="1213611"/>
                </a:cubicBezTo>
                <a:close/>
                <a:moveTo>
                  <a:pt x="393484" y="1213611"/>
                </a:moveTo>
                <a:cubicBezTo>
                  <a:pt x="406109" y="1213611"/>
                  <a:pt x="416344" y="1223846"/>
                  <a:pt x="416344" y="1236471"/>
                </a:cubicBezTo>
                <a:cubicBezTo>
                  <a:pt x="416344" y="1249096"/>
                  <a:pt x="406109" y="1259331"/>
                  <a:pt x="393484" y="1259331"/>
                </a:cubicBezTo>
                <a:cubicBezTo>
                  <a:pt x="380859" y="1259331"/>
                  <a:pt x="370624" y="1249096"/>
                  <a:pt x="370624" y="1236471"/>
                </a:cubicBezTo>
                <a:cubicBezTo>
                  <a:pt x="370624" y="1223846"/>
                  <a:pt x="380859" y="1213611"/>
                  <a:pt x="393484" y="1213611"/>
                </a:cubicBezTo>
                <a:close/>
                <a:moveTo>
                  <a:pt x="410549" y="1049107"/>
                </a:moveTo>
                <a:lnTo>
                  <a:pt x="416344" y="1063098"/>
                </a:lnTo>
                <a:cubicBezTo>
                  <a:pt x="416344" y="1075723"/>
                  <a:pt x="406109" y="1085958"/>
                  <a:pt x="393484" y="1085958"/>
                </a:cubicBezTo>
                <a:cubicBezTo>
                  <a:pt x="387172" y="1085958"/>
                  <a:pt x="381457" y="1083399"/>
                  <a:pt x="377320" y="1079263"/>
                </a:cubicBezTo>
                <a:lnTo>
                  <a:pt x="376056" y="1076212"/>
                </a:lnTo>
                <a:close/>
                <a:moveTo>
                  <a:pt x="6392428" y="1040238"/>
                </a:moveTo>
                <a:cubicBezTo>
                  <a:pt x="6405053" y="1040238"/>
                  <a:pt x="6415288" y="1050473"/>
                  <a:pt x="6415288" y="1063098"/>
                </a:cubicBezTo>
                <a:cubicBezTo>
                  <a:pt x="6415288" y="1075723"/>
                  <a:pt x="6405053" y="1085958"/>
                  <a:pt x="6392428" y="1085958"/>
                </a:cubicBezTo>
                <a:cubicBezTo>
                  <a:pt x="6379803" y="1085958"/>
                  <a:pt x="6369568" y="1075723"/>
                  <a:pt x="6369568" y="1063098"/>
                </a:cubicBezTo>
                <a:cubicBezTo>
                  <a:pt x="6369568" y="1050473"/>
                  <a:pt x="6379803" y="1040238"/>
                  <a:pt x="6392428" y="1040238"/>
                </a:cubicBezTo>
                <a:close/>
                <a:moveTo>
                  <a:pt x="6205483" y="1040238"/>
                </a:moveTo>
                <a:cubicBezTo>
                  <a:pt x="6218108" y="1040238"/>
                  <a:pt x="6228343" y="1050473"/>
                  <a:pt x="6228343" y="1063098"/>
                </a:cubicBezTo>
                <a:cubicBezTo>
                  <a:pt x="6228343" y="1075723"/>
                  <a:pt x="6218108" y="1085958"/>
                  <a:pt x="6205483" y="1085958"/>
                </a:cubicBezTo>
                <a:cubicBezTo>
                  <a:pt x="6192858" y="1085958"/>
                  <a:pt x="6182623" y="1075723"/>
                  <a:pt x="6182623" y="1063098"/>
                </a:cubicBezTo>
                <a:cubicBezTo>
                  <a:pt x="6182623" y="1050473"/>
                  <a:pt x="6192858" y="1040238"/>
                  <a:pt x="6205483" y="1040238"/>
                </a:cubicBezTo>
                <a:close/>
                <a:moveTo>
                  <a:pt x="6018538" y="1040238"/>
                </a:moveTo>
                <a:cubicBezTo>
                  <a:pt x="6031163" y="1040238"/>
                  <a:pt x="6041398" y="1050473"/>
                  <a:pt x="6041398" y="1063098"/>
                </a:cubicBezTo>
                <a:cubicBezTo>
                  <a:pt x="6041398" y="1075723"/>
                  <a:pt x="6031163" y="1085958"/>
                  <a:pt x="6018538" y="1085958"/>
                </a:cubicBezTo>
                <a:cubicBezTo>
                  <a:pt x="6005913" y="1085958"/>
                  <a:pt x="5995678" y="1075723"/>
                  <a:pt x="5995678" y="1063098"/>
                </a:cubicBezTo>
                <a:cubicBezTo>
                  <a:pt x="5995678" y="1050473"/>
                  <a:pt x="6005913" y="1040238"/>
                  <a:pt x="6018538" y="1040238"/>
                </a:cubicBezTo>
                <a:close/>
                <a:moveTo>
                  <a:pt x="5831593" y="1040238"/>
                </a:moveTo>
                <a:cubicBezTo>
                  <a:pt x="5844218" y="1040238"/>
                  <a:pt x="5854453" y="1050473"/>
                  <a:pt x="5854453" y="1063098"/>
                </a:cubicBezTo>
                <a:cubicBezTo>
                  <a:pt x="5854453" y="1075723"/>
                  <a:pt x="5844218" y="1085958"/>
                  <a:pt x="5831593" y="1085958"/>
                </a:cubicBezTo>
                <a:cubicBezTo>
                  <a:pt x="5818968" y="1085958"/>
                  <a:pt x="5808733" y="1075723"/>
                  <a:pt x="5808733" y="1063098"/>
                </a:cubicBezTo>
                <a:cubicBezTo>
                  <a:pt x="5808733" y="1050473"/>
                  <a:pt x="5818968" y="1040238"/>
                  <a:pt x="5831593" y="1040238"/>
                </a:cubicBezTo>
                <a:close/>
                <a:moveTo>
                  <a:pt x="5644648" y="1040238"/>
                </a:moveTo>
                <a:cubicBezTo>
                  <a:pt x="5657273" y="1040238"/>
                  <a:pt x="5667508" y="1050473"/>
                  <a:pt x="5667508" y="1063098"/>
                </a:cubicBezTo>
                <a:lnTo>
                  <a:pt x="5666177" y="1066311"/>
                </a:lnTo>
                <a:lnTo>
                  <a:pt x="5632481" y="1045278"/>
                </a:lnTo>
                <a:close/>
                <a:moveTo>
                  <a:pt x="1141264" y="1040238"/>
                </a:moveTo>
                <a:cubicBezTo>
                  <a:pt x="1153889" y="1040238"/>
                  <a:pt x="1164124" y="1050473"/>
                  <a:pt x="1164124" y="1063098"/>
                </a:cubicBezTo>
                <a:cubicBezTo>
                  <a:pt x="1164124" y="1075723"/>
                  <a:pt x="1153889" y="1085958"/>
                  <a:pt x="1141264" y="1085958"/>
                </a:cubicBezTo>
                <a:cubicBezTo>
                  <a:pt x="1128639" y="1085958"/>
                  <a:pt x="1118404" y="1075723"/>
                  <a:pt x="1118404" y="1063098"/>
                </a:cubicBezTo>
                <a:cubicBezTo>
                  <a:pt x="1118404" y="1050473"/>
                  <a:pt x="1128639" y="1040238"/>
                  <a:pt x="1141264" y="1040238"/>
                </a:cubicBezTo>
                <a:close/>
                <a:moveTo>
                  <a:pt x="954319" y="1040238"/>
                </a:moveTo>
                <a:cubicBezTo>
                  <a:pt x="966944" y="1040238"/>
                  <a:pt x="977179" y="1050473"/>
                  <a:pt x="977179" y="1063098"/>
                </a:cubicBezTo>
                <a:cubicBezTo>
                  <a:pt x="977179" y="1075723"/>
                  <a:pt x="966944" y="1085958"/>
                  <a:pt x="954319" y="1085958"/>
                </a:cubicBezTo>
                <a:cubicBezTo>
                  <a:pt x="941694" y="1085958"/>
                  <a:pt x="931459" y="1075723"/>
                  <a:pt x="931459" y="1063098"/>
                </a:cubicBezTo>
                <a:cubicBezTo>
                  <a:pt x="931459" y="1050473"/>
                  <a:pt x="941694" y="1040238"/>
                  <a:pt x="954319" y="1040238"/>
                </a:cubicBezTo>
                <a:close/>
                <a:moveTo>
                  <a:pt x="767374" y="1040238"/>
                </a:moveTo>
                <a:cubicBezTo>
                  <a:pt x="779999" y="1040238"/>
                  <a:pt x="790234" y="1050473"/>
                  <a:pt x="790234" y="1063098"/>
                </a:cubicBezTo>
                <a:cubicBezTo>
                  <a:pt x="790234" y="1075723"/>
                  <a:pt x="779999" y="1085958"/>
                  <a:pt x="767374" y="1085958"/>
                </a:cubicBezTo>
                <a:cubicBezTo>
                  <a:pt x="754749" y="1085958"/>
                  <a:pt x="744514" y="1075723"/>
                  <a:pt x="744514" y="1063098"/>
                </a:cubicBezTo>
                <a:cubicBezTo>
                  <a:pt x="744514" y="1050473"/>
                  <a:pt x="754749" y="1040238"/>
                  <a:pt x="767374" y="1040238"/>
                </a:cubicBezTo>
                <a:close/>
                <a:moveTo>
                  <a:pt x="580429" y="1040238"/>
                </a:moveTo>
                <a:cubicBezTo>
                  <a:pt x="593054" y="1040238"/>
                  <a:pt x="603289" y="1050473"/>
                  <a:pt x="603289" y="1063098"/>
                </a:cubicBezTo>
                <a:cubicBezTo>
                  <a:pt x="603289" y="1075723"/>
                  <a:pt x="593054" y="1085958"/>
                  <a:pt x="580429" y="1085958"/>
                </a:cubicBezTo>
                <a:cubicBezTo>
                  <a:pt x="567804" y="1085958"/>
                  <a:pt x="557569" y="1075723"/>
                  <a:pt x="557569" y="1063098"/>
                </a:cubicBezTo>
                <a:cubicBezTo>
                  <a:pt x="557569" y="1050473"/>
                  <a:pt x="567804" y="1040238"/>
                  <a:pt x="580429" y="1040238"/>
                </a:cubicBezTo>
                <a:close/>
                <a:moveTo>
                  <a:pt x="6202585" y="868066"/>
                </a:moveTo>
                <a:lnTo>
                  <a:pt x="6226380" y="884987"/>
                </a:lnTo>
                <a:lnTo>
                  <a:pt x="6228343" y="889725"/>
                </a:lnTo>
                <a:cubicBezTo>
                  <a:pt x="6228343" y="902350"/>
                  <a:pt x="6218108" y="912585"/>
                  <a:pt x="6205483" y="912585"/>
                </a:cubicBezTo>
                <a:cubicBezTo>
                  <a:pt x="6192858" y="912585"/>
                  <a:pt x="6182623" y="902350"/>
                  <a:pt x="6182623" y="889725"/>
                </a:cubicBezTo>
                <a:cubicBezTo>
                  <a:pt x="6182623" y="883413"/>
                  <a:pt x="6185182" y="877698"/>
                  <a:pt x="6189319" y="873561"/>
                </a:cubicBezTo>
                <a:close/>
                <a:moveTo>
                  <a:pt x="6018538" y="866865"/>
                </a:moveTo>
                <a:cubicBezTo>
                  <a:pt x="6031163" y="866865"/>
                  <a:pt x="6041398" y="877100"/>
                  <a:pt x="6041398" y="889725"/>
                </a:cubicBezTo>
                <a:cubicBezTo>
                  <a:pt x="6041398" y="902350"/>
                  <a:pt x="6031163" y="912585"/>
                  <a:pt x="6018538" y="912585"/>
                </a:cubicBezTo>
                <a:cubicBezTo>
                  <a:pt x="6005913" y="912585"/>
                  <a:pt x="5995678" y="902350"/>
                  <a:pt x="5995678" y="889725"/>
                </a:cubicBezTo>
                <a:cubicBezTo>
                  <a:pt x="5995678" y="877100"/>
                  <a:pt x="6005913" y="866865"/>
                  <a:pt x="6018538" y="866865"/>
                </a:cubicBezTo>
                <a:close/>
                <a:moveTo>
                  <a:pt x="5831593" y="866865"/>
                </a:moveTo>
                <a:cubicBezTo>
                  <a:pt x="5844218" y="866865"/>
                  <a:pt x="5854453" y="877100"/>
                  <a:pt x="5854453" y="889725"/>
                </a:cubicBezTo>
                <a:cubicBezTo>
                  <a:pt x="5854453" y="902350"/>
                  <a:pt x="5844218" y="912585"/>
                  <a:pt x="5831593" y="912585"/>
                </a:cubicBezTo>
                <a:cubicBezTo>
                  <a:pt x="5818968" y="912585"/>
                  <a:pt x="5808733" y="902350"/>
                  <a:pt x="5808733" y="889725"/>
                </a:cubicBezTo>
                <a:cubicBezTo>
                  <a:pt x="5808733" y="877100"/>
                  <a:pt x="5818968" y="866865"/>
                  <a:pt x="5831593" y="866865"/>
                </a:cubicBezTo>
                <a:close/>
                <a:moveTo>
                  <a:pt x="5644648" y="866865"/>
                </a:moveTo>
                <a:cubicBezTo>
                  <a:pt x="5657273" y="866865"/>
                  <a:pt x="5667508" y="877100"/>
                  <a:pt x="5667508" y="889725"/>
                </a:cubicBezTo>
                <a:cubicBezTo>
                  <a:pt x="5667508" y="902350"/>
                  <a:pt x="5657273" y="912585"/>
                  <a:pt x="5644648" y="912585"/>
                </a:cubicBezTo>
                <a:cubicBezTo>
                  <a:pt x="5632023" y="912585"/>
                  <a:pt x="5621788" y="902350"/>
                  <a:pt x="5621788" y="889725"/>
                </a:cubicBezTo>
                <a:cubicBezTo>
                  <a:pt x="5621788" y="877100"/>
                  <a:pt x="5632023" y="866865"/>
                  <a:pt x="5644648" y="866865"/>
                </a:cubicBezTo>
                <a:close/>
                <a:moveTo>
                  <a:pt x="5457703" y="866865"/>
                </a:moveTo>
                <a:cubicBezTo>
                  <a:pt x="5470328" y="866865"/>
                  <a:pt x="5480563" y="877100"/>
                  <a:pt x="5480563" y="889725"/>
                </a:cubicBezTo>
                <a:cubicBezTo>
                  <a:pt x="5480563" y="902350"/>
                  <a:pt x="5470328" y="912585"/>
                  <a:pt x="5457703" y="912585"/>
                </a:cubicBezTo>
                <a:cubicBezTo>
                  <a:pt x="5445078" y="912585"/>
                  <a:pt x="5434843" y="902350"/>
                  <a:pt x="5434843" y="889725"/>
                </a:cubicBezTo>
                <a:cubicBezTo>
                  <a:pt x="5434843" y="877100"/>
                  <a:pt x="5445078" y="866865"/>
                  <a:pt x="5457703" y="866865"/>
                </a:cubicBezTo>
                <a:close/>
                <a:moveTo>
                  <a:pt x="1515154" y="866865"/>
                </a:moveTo>
                <a:cubicBezTo>
                  <a:pt x="1521467" y="866865"/>
                  <a:pt x="1527182" y="869424"/>
                  <a:pt x="1531319" y="873561"/>
                </a:cubicBezTo>
                <a:lnTo>
                  <a:pt x="1534707" y="881740"/>
                </a:lnTo>
                <a:lnTo>
                  <a:pt x="1510999" y="892109"/>
                </a:lnTo>
                <a:lnTo>
                  <a:pt x="1496459" y="899780"/>
                </a:lnTo>
                <a:lnTo>
                  <a:pt x="1492294" y="889725"/>
                </a:lnTo>
                <a:cubicBezTo>
                  <a:pt x="1492294" y="877100"/>
                  <a:pt x="1502529" y="866865"/>
                  <a:pt x="1515154" y="866865"/>
                </a:cubicBezTo>
                <a:close/>
                <a:moveTo>
                  <a:pt x="1328209" y="866865"/>
                </a:moveTo>
                <a:cubicBezTo>
                  <a:pt x="1340834" y="866865"/>
                  <a:pt x="1351069" y="877100"/>
                  <a:pt x="1351069" y="889725"/>
                </a:cubicBezTo>
                <a:cubicBezTo>
                  <a:pt x="1351069" y="902350"/>
                  <a:pt x="1340834" y="912585"/>
                  <a:pt x="1328209" y="912585"/>
                </a:cubicBezTo>
                <a:cubicBezTo>
                  <a:pt x="1315584" y="912585"/>
                  <a:pt x="1305349" y="902350"/>
                  <a:pt x="1305349" y="889725"/>
                </a:cubicBezTo>
                <a:cubicBezTo>
                  <a:pt x="1305349" y="877100"/>
                  <a:pt x="1315584" y="866865"/>
                  <a:pt x="1328209" y="866865"/>
                </a:cubicBezTo>
                <a:close/>
                <a:moveTo>
                  <a:pt x="1141264" y="866865"/>
                </a:moveTo>
                <a:cubicBezTo>
                  <a:pt x="1153889" y="866865"/>
                  <a:pt x="1164124" y="877100"/>
                  <a:pt x="1164124" y="889725"/>
                </a:cubicBezTo>
                <a:cubicBezTo>
                  <a:pt x="1164124" y="902350"/>
                  <a:pt x="1153889" y="912585"/>
                  <a:pt x="1141264" y="912585"/>
                </a:cubicBezTo>
                <a:cubicBezTo>
                  <a:pt x="1128639" y="912585"/>
                  <a:pt x="1118404" y="902350"/>
                  <a:pt x="1118404" y="889725"/>
                </a:cubicBezTo>
                <a:cubicBezTo>
                  <a:pt x="1118404" y="877100"/>
                  <a:pt x="1128639" y="866865"/>
                  <a:pt x="1141264" y="866865"/>
                </a:cubicBezTo>
                <a:close/>
                <a:moveTo>
                  <a:pt x="954319" y="866865"/>
                </a:moveTo>
                <a:cubicBezTo>
                  <a:pt x="966944" y="866865"/>
                  <a:pt x="977179" y="877100"/>
                  <a:pt x="977179" y="889725"/>
                </a:cubicBezTo>
                <a:cubicBezTo>
                  <a:pt x="977179" y="902350"/>
                  <a:pt x="966944" y="912585"/>
                  <a:pt x="954319" y="912585"/>
                </a:cubicBezTo>
                <a:cubicBezTo>
                  <a:pt x="941694" y="912585"/>
                  <a:pt x="931459" y="902350"/>
                  <a:pt x="931459" y="889725"/>
                </a:cubicBezTo>
                <a:cubicBezTo>
                  <a:pt x="931459" y="877100"/>
                  <a:pt x="941694" y="866865"/>
                  <a:pt x="954319" y="866865"/>
                </a:cubicBezTo>
                <a:close/>
                <a:moveTo>
                  <a:pt x="767374" y="866865"/>
                </a:moveTo>
                <a:cubicBezTo>
                  <a:pt x="779999" y="866865"/>
                  <a:pt x="790234" y="877100"/>
                  <a:pt x="790234" y="889725"/>
                </a:cubicBezTo>
                <a:cubicBezTo>
                  <a:pt x="790234" y="902350"/>
                  <a:pt x="779999" y="912585"/>
                  <a:pt x="767374" y="912585"/>
                </a:cubicBezTo>
                <a:cubicBezTo>
                  <a:pt x="754749" y="912585"/>
                  <a:pt x="744514" y="902350"/>
                  <a:pt x="744514" y="889725"/>
                </a:cubicBezTo>
                <a:cubicBezTo>
                  <a:pt x="744514" y="877100"/>
                  <a:pt x="754749" y="866865"/>
                  <a:pt x="767374" y="866865"/>
                </a:cubicBezTo>
                <a:close/>
                <a:moveTo>
                  <a:pt x="5831593" y="693492"/>
                </a:moveTo>
                <a:cubicBezTo>
                  <a:pt x="5844218" y="693492"/>
                  <a:pt x="5854453" y="703727"/>
                  <a:pt x="5854453" y="716352"/>
                </a:cubicBezTo>
                <a:cubicBezTo>
                  <a:pt x="5854453" y="728977"/>
                  <a:pt x="5844218" y="739212"/>
                  <a:pt x="5831593" y="739212"/>
                </a:cubicBezTo>
                <a:cubicBezTo>
                  <a:pt x="5818968" y="739212"/>
                  <a:pt x="5808733" y="728977"/>
                  <a:pt x="5808733" y="716352"/>
                </a:cubicBezTo>
                <a:cubicBezTo>
                  <a:pt x="5808733" y="703727"/>
                  <a:pt x="5818968" y="693492"/>
                  <a:pt x="5831593" y="693492"/>
                </a:cubicBezTo>
                <a:close/>
                <a:moveTo>
                  <a:pt x="5644648" y="693492"/>
                </a:moveTo>
                <a:cubicBezTo>
                  <a:pt x="5657273" y="693492"/>
                  <a:pt x="5667508" y="703727"/>
                  <a:pt x="5667508" y="716352"/>
                </a:cubicBezTo>
                <a:cubicBezTo>
                  <a:pt x="5667508" y="728977"/>
                  <a:pt x="5657273" y="739212"/>
                  <a:pt x="5644648" y="739212"/>
                </a:cubicBezTo>
                <a:cubicBezTo>
                  <a:pt x="5632023" y="739212"/>
                  <a:pt x="5621788" y="728977"/>
                  <a:pt x="5621788" y="716352"/>
                </a:cubicBezTo>
                <a:cubicBezTo>
                  <a:pt x="5621788" y="703727"/>
                  <a:pt x="5632023" y="693492"/>
                  <a:pt x="5644648" y="693492"/>
                </a:cubicBezTo>
                <a:close/>
                <a:moveTo>
                  <a:pt x="5457703" y="693492"/>
                </a:moveTo>
                <a:cubicBezTo>
                  <a:pt x="5470328" y="693492"/>
                  <a:pt x="5480563" y="703727"/>
                  <a:pt x="5480563" y="716352"/>
                </a:cubicBezTo>
                <a:cubicBezTo>
                  <a:pt x="5480563" y="728977"/>
                  <a:pt x="5470328" y="739212"/>
                  <a:pt x="5457703" y="739212"/>
                </a:cubicBezTo>
                <a:cubicBezTo>
                  <a:pt x="5445078" y="739212"/>
                  <a:pt x="5434843" y="728977"/>
                  <a:pt x="5434843" y="716352"/>
                </a:cubicBezTo>
                <a:cubicBezTo>
                  <a:pt x="5434843" y="703727"/>
                  <a:pt x="5445078" y="693492"/>
                  <a:pt x="5457703" y="693492"/>
                </a:cubicBezTo>
                <a:close/>
                <a:moveTo>
                  <a:pt x="5270758" y="693492"/>
                </a:moveTo>
                <a:cubicBezTo>
                  <a:pt x="5283383" y="693492"/>
                  <a:pt x="5293618" y="703727"/>
                  <a:pt x="5293618" y="716352"/>
                </a:cubicBezTo>
                <a:cubicBezTo>
                  <a:pt x="5293618" y="728977"/>
                  <a:pt x="5283383" y="739212"/>
                  <a:pt x="5270758" y="739212"/>
                </a:cubicBezTo>
                <a:cubicBezTo>
                  <a:pt x="5258133" y="739212"/>
                  <a:pt x="5247898" y="728977"/>
                  <a:pt x="5247898" y="716352"/>
                </a:cubicBezTo>
                <a:cubicBezTo>
                  <a:pt x="5247898" y="703727"/>
                  <a:pt x="5258133" y="693492"/>
                  <a:pt x="5270758" y="693492"/>
                </a:cubicBezTo>
                <a:close/>
                <a:moveTo>
                  <a:pt x="5083813" y="693492"/>
                </a:moveTo>
                <a:cubicBezTo>
                  <a:pt x="5096438" y="693492"/>
                  <a:pt x="5106673" y="703727"/>
                  <a:pt x="5106673" y="716352"/>
                </a:cubicBezTo>
                <a:cubicBezTo>
                  <a:pt x="5106673" y="728977"/>
                  <a:pt x="5096438" y="739212"/>
                  <a:pt x="5083813" y="739212"/>
                </a:cubicBezTo>
                <a:cubicBezTo>
                  <a:pt x="5071188" y="739212"/>
                  <a:pt x="5060953" y="728977"/>
                  <a:pt x="5060953" y="716352"/>
                </a:cubicBezTo>
                <a:cubicBezTo>
                  <a:pt x="5060953" y="703727"/>
                  <a:pt x="5071188" y="693492"/>
                  <a:pt x="5083813" y="693492"/>
                </a:cubicBezTo>
                <a:close/>
                <a:moveTo>
                  <a:pt x="4896868" y="693492"/>
                </a:moveTo>
                <a:cubicBezTo>
                  <a:pt x="4909493" y="693492"/>
                  <a:pt x="4919728" y="703727"/>
                  <a:pt x="4919728" y="716352"/>
                </a:cubicBezTo>
                <a:lnTo>
                  <a:pt x="4919203" y="717621"/>
                </a:lnTo>
                <a:lnTo>
                  <a:pt x="4879303" y="703570"/>
                </a:lnTo>
                <a:lnTo>
                  <a:pt x="4880704" y="700188"/>
                </a:lnTo>
                <a:cubicBezTo>
                  <a:pt x="4884841" y="696051"/>
                  <a:pt x="4890556" y="693492"/>
                  <a:pt x="4896868" y="693492"/>
                </a:cubicBezTo>
                <a:close/>
                <a:moveTo>
                  <a:pt x="1889044" y="693492"/>
                </a:moveTo>
                <a:cubicBezTo>
                  <a:pt x="1901669" y="693492"/>
                  <a:pt x="1911904" y="703727"/>
                  <a:pt x="1911904" y="716352"/>
                </a:cubicBezTo>
                <a:lnTo>
                  <a:pt x="1907353" y="727340"/>
                </a:lnTo>
                <a:lnTo>
                  <a:pt x="1881966" y="736280"/>
                </a:lnTo>
                <a:lnTo>
                  <a:pt x="1872880" y="732517"/>
                </a:lnTo>
                <a:cubicBezTo>
                  <a:pt x="1868743" y="728380"/>
                  <a:pt x="1866184" y="722665"/>
                  <a:pt x="1866184" y="716352"/>
                </a:cubicBezTo>
                <a:cubicBezTo>
                  <a:pt x="1866184" y="703727"/>
                  <a:pt x="1876419" y="693492"/>
                  <a:pt x="1889044" y="693492"/>
                </a:cubicBezTo>
                <a:close/>
                <a:moveTo>
                  <a:pt x="1702099" y="693492"/>
                </a:moveTo>
                <a:cubicBezTo>
                  <a:pt x="1714724" y="693492"/>
                  <a:pt x="1724959" y="703727"/>
                  <a:pt x="1724959" y="716352"/>
                </a:cubicBezTo>
                <a:cubicBezTo>
                  <a:pt x="1724959" y="728977"/>
                  <a:pt x="1714724" y="739212"/>
                  <a:pt x="1702099" y="739212"/>
                </a:cubicBezTo>
                <a:cubicBezTo>
                  <a:pt x="1689474" y="739212"/>
                  <a:pt x="1679239" y="728977"/>
                  <a:pt x="1679239" y="716352"/>
                </a:cubicBezTo>
                <a:cubicBezTo>
                  <a:pt x="1679239" y="703727"/>
                  <a:pt x="1689474" y="693492"/>
                  <a:pt x="1702099" y="693492"/>
                </a:cubicBezTo>
                <a:close/>
                <a:moveTo>
                  <a:pt x="1515154" y="693492"/>
                </a:moveTo>
                <a:cubicBezTo>
                  <a:pt x="1527779" y="693492"/>
                  <a:pt x="1538014" y="703727"/>
                  <a:pt x="1538014" y="716352"/>
                </a:cubicBezTo>
                <a:cubicBezTo>
                  <a:pt x="1538014" y="728977"/>
                  <a:pt x="1527779" y="739212"/>
                  <a:pt x="1515154" y="739212"/>
                </a:cubicBezTo>
                <a:cubicBezTo>
                  <a:pt x="1502529" y="739212"/>
                  <a:pt x="1492294" y="728977"/>
                  <a:pt x="1492294" y="716352"/>
                </a:cubicBezTo>
                <a:cubicBezTo>
                  <a:pt x="1492294" y="703727"/>
                  <a:pt x="1502529" y="693492"/>
                  <a:pt x="1515154" y="693492"/>
                </a:cubicBezTo>
                <a:close/>
                <a:moveTo>
                  <a:pt x="1328209" y="693492"/>
                </a:moveTo>
                <a:cubicBezTo>
                  <a:pt x="1340834" y="693492"/>
                  <a:pt x="1351069" y="703727"/>
                  <a:pt x="1351069" y="716352"/>
                </a:cubicBezTo>
                <a:cubicBezTo>
                  <a:pt x="1351069" y="728977"/>
                  <a:pt x="1340834" y="739212"/>
                  <a:pt x="1328209" y="739212"/>
                </a:cubicBezTo>
                <a:cubicBezTo>
                  <a:pt x="1315584" y="739212"/>
                  <a:pt x="1305349" y="728977"/>
                  <a:pt x="1305349" y="716352"/>
                </a:cubicBezTo>
                <a:cubicBezTo>
                  <a:pt x="1305349" y="703727"/>
                  <a:pt x="1315584" y="693492"/>
                  <a:pt x="1328209" y="693492"/>
                </a:cubicBezTo>
                <a:close/>
                <a:moveTo>
                  <a:pt x="1141264" y="693492"/>
                </a:moveTo>
                <a:cubicBezTo>
                  <a:pt x="1153889" y="693492"/>
                  <a:pt x="1164124" y="703727"/>
                  <a:pt x="1164124" y="716352"/>
                </a:cubicBezTo>
                <a:cubicBezTo>
                  <a:pt x="1164124" y="728977"/>
                  <a:pt x="1153889" y="739212"/>
                  <a:pt x="1141264" y="739212"/>
                </a:cubicBezTo>
                <a:cubicBezTo>
                  <a:pt x="1128639" y="739212"/>
                  <a:pt x="1118404" y="728977"/>
                  <a:pt x="1118404" y="716352"/>
                </a:cubicBezTo>
                <a:cubicBezTo>
                  <a:pt x="1118404" y="703727"/>
                  <a:pt x="1128639" y="693492"/>
                  <a:pt x="1141264" y="693492"/>
                </a:cubicBezTo>
                <a:close/>
                <a:moveTo>
                  <a:pt x="954319" y="693492"/>
                </a:moveTo>
                <a:cubicBezTo>
                  <a:pt x="966944" y="693492"/>
                  <a:pt x="977179" y="703727"/>
                  <a:pt x="977179" y="716352"/>
                </a:cubicBezTo>
                <a:cubicBezTo>
                  <a:pt x="977179" y="728977"/>
                  <a:pt x="966944" y="739212"/>
                  <a:pt x="954319" y="739212"/>
                </a:cubicBezTo>
                <a:cubicBezTo>
                  <a:pt x="941694" y="739212"/>
                  <a:pt x="931459" y="728977"/>
                  <a:pt x="931459" y="716352"/>
                </a:cubicBezTo>
                <a:cubicBezTo>
                  <a:pt x="931459" y="703727"/>
                  <a:pt x="941694" y="693492"/>
                  <a:pt x="954319" y="693492"/>
                </a:cubicBezTo>
                <a:close/>
                <a:moveTo>
                  <a:pt x="1159252" y="554743"/>
                </a:moveTo>
                <a:lnTo>
                  <a:pt x="1157429" y="559144"/>
                </a:lnTo>
                <a:cubicBezTo>
                  <a:pt x="1153292" y="563280"/>
                  <a:pt x="1147577" y="565839"/>
                  <a:pt x="1141264" y="565839"/>
                </a:cubicBezTo>
                <a:lnTo>
                  <a:pt x="1139231" y="564997"/>
                </a:lnTo>
                <a:close/>
                <a:moveTo>
                  <a:pt x="5635060" y="524091"/>
                </a:moveTo>
                <a:lnTo>
                  <a:pt x="5666315" y="540099"/>
                </a:lnTo>
                <a:lnTo>
                  <a:pt x="5667508" y="542979"/>
                </a:lnTo>
                <a:cubicBezTo>
                  <a:pt x="5667508" y="555604"/>
                  <a:pt x="5657273" y="565839"/>
                  <a:pt x="5644648" y="565839"/>
                </a:cubicBezTo>
                <a:cubicBezTo>
                  <a:pt x="5632023" y="565839"/>
                  <a:pt x="5621788" y="555604"/>
                  <a:pt x="5621788" y="542979"/>
                </a:cubicBezTo>
                <a:cubicBezTo>
                  <a:pt x="5621788" y="536667"/>
                  <a:pt x="5624347" y="530952"/>
                  <a:pt x="5628484" y="526815"/>
                </a:cubicBezTo>
                <a:close/>
                <a:moveTo>
                  <a:pt x="5457703" y="520119"/>
                </a:moveTo>
                <a:cubicBezTo>
                  <a:pt x="5470328" y="520119"/>
                  <a:pt x="5480563" y="530354"/>
                  <a:pt x="5480563" y="542979"/>
                </a:cubicBezTo>
                <a:cubicBezTo>
                  <a:pt x="5480563" y="555604"/>
                  <a:pt x="5470328" y="565839"/>
                  <a:pt x="5457703" y="565839"/>
                </a:cubicBezTo>
                <a:cubicBezTo>
                  <a:pt x="5445078" y="565839"/>
                  <a:pt x="5434843" y="555604"/>
                  <a:pt x="5434843" y="542979"/>
                </a:cubicBezTo>
                <a:cubicBezTo>
                  <a:pt x="5434843" y="530354"/>
                  <a:pt x="5445078" y="520119"/>
                  <a:pt x="5457703" y="520119"/>
                </a:cubicBezTo>
                <a:close/>
                <a:moveTo>
                  <a:pt x="5270758" y="520119"/>
                </a:moveTo>
                <a:cubicBezTo>
                  <a:pt x="5283383" y="520119"/>
                  <a:pt x="5293618" y="530354"/>
                  <a:pt x="5293618" y="542979"/>
                </a:cubicBezTo>
                <a:cubicBezTo>
                  <a:pt x="5293618" y="555604"/>
                  <a:pt x="5283383" y="565839"/>
                  <a:pt x="5270758" y="565839"/>
                </a:cubicBezTo>
                <a:cubicBezTo>
                  <a:pt x="5258133" y="565839"/>
                  <a:pt x="5247898" y="555604"/>
                  <a:pt x="5247898" y="542979"/>
                </a:cubicBezTo>
                <a:cubicBezTo>
                  <a:pt x="5247898" y="530354"/>
                  <a:pt x="5258133" y="520119"/>
                  <a:pt x="5270758" y="520119"/>
                </a:cubicBezTo>
                <a:close/>
                <a:moveTo>
                  <a:pt x="5083813" y="520119"/>
                </a:moveTo>
                <a:cubicBezTo>
                  <a:pt x="5096438" y="520119"/>
                  <a:pt x="5106673" y="530354"/>
                  <a:pt x="5106673" y="542979"/>
                </a:cubicBezTo>
                <a:cubicBezTo>
                  <a:pt x="5106673" y="555604"/>
                  <a:pt x="5096438" y="565839"/>
                  <a:pt x="5083813" y="565839"/>
                </a:cubicBezTo>
                <a:cubicBezTo>
                  <a:pt x="5071188" y="565839"/>
                  <a:pt x="5060953" y="555604"/>
                  <a:pt x="5060953" y="542979"/>
                </a:cubicBezTo>
                <a:cubicBezTo>
                  <a:pt x="5060953" y="530354"/>
                  <a:pt x="5071188" y="520119"/>
                  <a:pt x="5083813" y="520119"/>
                </a:cubicBezTo>
                <a:close/>
                <a:moveTo>
                  <a:pt x="4896868" y="520119"/>
                </a:moveTo>
                <a:cubicBezTo>
                  <a:pt x="4909493" y="520119"/>
                  <a:pt x="4919728" y="530354"/>
                  <a:pt x="4919728" y="542979"/>
                </a:cubicBezTo>
                <a:cubicBezTo>
                  <a:pt x="4919728" y="555604"/>
                  <a:pt x="4909493" y="565839"/>
                  <a:pt x="4896868" y="565839"/>
                </a:cubicBezTo>
                <a:cubicBezTo>
                  <a:pt x="4884243" y="565839"/>
                  <a:pt x="4874008" y="555604"/>
                  <a:pt x="4874008" y="542979"/>
                </a:cubicBezTo>
                <a:cubicBezTo>
                  <a:pt x="4874008" y="530354"/>
                  <a:pt x="4884243" y="520119"/>
                  <a:pt x="4896868" y="520119"/>
                </a:cubicBezTo>
                <a:close/>
                <a:moveTo>
                  <a:pt x="4709923" y="520119"/>
                </a:moveTo>
                <a:cubicBezTo>
                  <a:pt x="4722548" y="520119"/>
                  <a:pt x="4732783" y="530354"/>
                  <a:pt x="4732783" y="542979"/>
                </a:cubicBezTo>
                <a:cubicBezTo>
                  <a:pt x="4732783" y="555604"/>
                  <a:pt x="4722548" y="565839"/>
                  <a:pt x="4709923" y="565839"/>
                </a:cubicBezTo>
                <a:cubicBezTo>
                  <a:pt x="4697298" y="565839"/>
                  <a:pt x="4687063" y="555604"/>
                  <a:pt x="4687063" y="542979"/>
                </a:cubicBezTo>
                <a:cubicBezTo>
                  <a:pt x="4687063" y="530354"/>
                  <a:pt x="4697298" y="520119"/>
                  <a:pt x="4709923" y="520119"/>
                </a:cubicBezTo>
                <a:close/>
                <a:moveTo>
                  <a:pt x="4522978" y="520119"/>
                </a:moveTo>
                <a:cubicBezTo>
                  <a:pt x="4535603" y="520119"/>
                  <a:pt x="4545838" y="530354"/>
                  <a:pt x="4545838" y="542979"/>
                </a:cubicBezTo>
                <a:cubicBezTo>
                  <a:pt x="4545838" y="555604"/>
                  <a:pt x="4535603" y="565839"/>
                  <a:pt x="4522978" y="565839"/>
                </a:cubicBezTo>
                <a:cubicBezTo>
                  <a:pt x="4510353" y="565839"/>
                  <a:pt x="4500118" y="555604"/>
                  <a:pt x="4500118" y="542979"/>
                </a:cubicBezTo>
                <a:cubicBezTo>
                  <a:pt x="4500118" y="530354"/>
                  <a:pt x="4510353" y="520119"/>
                  <a:pt x="4522978" y="520119"/>
                </a:cubicBezTo>
                <a:close/>
                <a:moveTo>
                  <a:pt x="4336033" y="520119"/>
                </a:moveTo>
                <a:cubicBezTo>
                  <a:pt x="4348658" y="520119"/>
                  <a:pt x="4358893" y="530354"/>
                  <a:pt x="4358893" y="542979"/>
                </a:cubicBezTo>
                <a:lnTo>
                  <a:pt x="4353603" y="555752"/>
                </a:lnTo>
                <a:lnTo>
                  <a:pt x="4315436" y="548443"/>
                </a:lnTo>
                <a:lnTo>
                  <a:pt x="4313173" y="542979"/>
                </a:lnTo>
                <a:cubicBezTo>
                  <a:pt x="4313173" y="530354"/>
                  <a:pt x="4323408" y="520119"/>
                  <a:pt x="4336033" y="520119"/>
                </a:cubicBezTo>
                <a:close/>
                <a:moveTo>
                  <a:pt x="2636824" y="520119"/>
                </a:moveTo>
                <a:lnTo>
                  <a:pt x="2652567" y="526640"/>
                </a:lnTo>
                <a:lnTo>
                  <a:pt x="2617989" y="533262"/>
                </a:lnTo>
                <a:lnTo>
                  <a:pt x="2620660" y="526815"/>
                </a:lnTo>
                <a:cubicBezTo>
                  <a:pt x="2624797" y="522678"/>
                  <a:pt x="2630512" y="520119"/>
                  <a:pt x="2636824" y="520119"/>
                </a:cubicBezTo>
                <a:close/>
                <a:moveTo>
                  <a:pt x="2449879" y="520119"/>
                </a:moveTo>
                <a:cubicBezTo>
                  <a:pt x="2462504" y="520119"/>
                  <a:pt x="2472739" y="530354"/>
                  <a:pt x="2472739" y="542979"/>
                </a:cubicBezTo>
                <a:cubicBezTo>
                  <a:pt x="2472739" y="549292"/>
                  <a:pt x="2470181" y="555007"/>
                  <a:pt x="2466044" y="559144"/>
                </a:cubicBezTo>
                <a:lnTo>
                  <a:pt x="2451598" y="565127"/>
                </a:lnTo>
                <a:lnTo>
                  <a:pt x="2449247" y="565577"/>
                </a:lnTo>
                <a:lnTo>
                  <a:pt x="2433715" y="559144"/>
                </a:lnTo>
                <a:cubicBezTo>
                  <a:pt x="2429578" y="555007"/>
                  <a:pt x="2427019" y="549292"/>
                  <a:pt x="2427019" y="542979"/>
                </a:cubicBezTo>
                <a:cubicBezTo>
                  <a:pt x="2427019" y="530354"/>
                  <a:pt x="2437254" y="520119"/>
                  <a:pt x="2449879" y="520119"/>
                </a:cubicBezTo>
                <a:close/>
                <a:moveTo>
                  <a:pt x="2262934" y="520119"/>
                </a:moveTo>
                <a:cubicBezTo>
                  <a:pt x="2275559" y="520119"/>
                  <a:pt x="2285794" y="530354"/>
                  <a:pt x="2285794" y="542979"/>
                </a:cubicBezTo>
                <a:cubicBezTo>
                  <a:pt x="2285794" y="555604"/>
                  <a:pt x="2275559" y="565839"/>
                  <a:pt x="2262934" y="565839"/>
                </a:cubicBezTo>
                <a:cubicBezTo>
                  <a:pt x="2250309" y="565839"/>
                  <a:pt x="2240074" y="555604"/>
                  <a:pt x="2240074" y="542979"/>
                </a:cubicBezTo>
                <a:cubicBezTo>
                  <a:pt x="2240074" y="530354"/>
                  <a:pt x="2250309" y="520119"/>
                  <a:pt x="2262934" y="520119"/>
                </a:cubicBezTo>
                <a:close/>
                <a:moveTo>
                  <a:pt x="2075989" y="520119"/>
                </a:moveTo>
                <a:cubicBezTo>
                  <a:pt x="2088614" y="520119"/>
                  <a:pt x="2098849" y="530354"/>
                  <a:pt x="2098849" y="542979"/>
                </a:cubicBezTo>
                <a:cubicBezTo>
                  <a:pt x="2098849" y="555604"/>
                  <a:pt x="2088614" y="565839"/>
                  <a:pt x="2075989" y="565839"/>
                </a:cubicBezTo>
                <a:cubicBezTo>
                  <a:pt x="2063364" y="565839"/>
                  <a:pt x="2053129" y="555604"/>
                  <a:pt x="2053129" y="542979"/>
                </a:cubicBezTo>
                <a:cubicBezTo>
                  <a:pt x="2053129" y="530354"/>
                  <a:pt x="2063364" y="520119"/>
                  <a:pt x="2075989" y="520119"/>
                </a:cubicBezTo>
                <a:close/>
                <a:moveTo>
                  <a:pt x="1889044" y="520119"/>
                </a:moveTo>
                <a:cubicBezTo>
                  <a:pt x="1901669" y="520119"/>
                  <a:pt x="1911904" y="530354"/>
                  <a:pt x="1911904" y="542979"/>
                </a:cubicBezTo>
                <a:cubicBezTo>
                  <a:pt x="1911904" y="555604"/>
                  <a:pt x="1901669" y="565839"/>
                  <a:pt x="1889044" y="565839"/>
                </a:cubicBezTo>
                <a:cubicBezTo>
                  <a:pt x="1876419" y="565839"/>
                  <a:pt x="1866184" y="555604"/>
                  <a:pt x="1866184" y="542979"/>
                </a:cubicBezTo>
                <a:cubicBezTo>
                  <a:pt x="1866184" y="530354"/>
                  <a:pt x="1876419" y="520119"/>
                  <a:pt x="1889044" y="520119"/>
                </a:cubicBezTo>
                <a:close/>
                <a:moveTo>
                  <a:pt x="1702099" y="520119"/>
                </a:moveTo>
                <a:cubicBezTo>
                  <a:pt x="1714724" y="520119"/>
                  <a:pt x="1724959" y="530354"/>
                  <a:pt x="1724959" y="542979"/>
                </a:cubicBezTo>
                <a:cubicBezTo>
                  <a:pt x="1724959" y="555604"/>
                  <a:pt x="1714724" y="565839"/>
                  <a:pt x="1702099" y="565839"/>
                </a:cubicBezTo>
                <a:cubicBezTo>
                  <a:pt x="1689474" y="565839"/>
                  <a:pt x="1679239" y="555604"/>
                  <a:pt x="1679239" y="542979"/>
                </a:cubicBezTo>
                <a:cubicBezTo>
                  <a:pt x="1679239" y="530354"/>
                  <a:pt x="1689474" y="520119"/>
                  <a:pt x="1702099" y="520119"/>
                </a:cubicBezTo>
                <a:close/>
                <a:moveTo>
                  <a:pt x="1515154" y="520119"/>
                </a:moveTo>
                <a:cubicBezTo>
                  <a:pt x="1527779" y="520119"/>
                  <a:pt x="1538014" y="530354"/>
                  <a:pt x="1538014" y="542979"/>
                </a:cubicBezTo>
                <a:cubicBezTo>
                  <a:pt x="1538014" y="555604"/>
                  <a:pt x="1527779" y="565839"/>
                  <a:pt x="1515154" y="565839"/>
                </a:cubicBezTo>
                <a:cubicBezTo>
                  <a:pt x="1502529" y="565839"/>
                  <a:pt x="1492294" y="555604"/>
                  <a:pt x="1492294" y="542979"/>
                </a:cubicBezTo>
                <a:cubicBezTo>
                  <a:pt x="1492294" y="530354"/>
                  <a:pt x="1502529" y="520119"/>
                  <a:pt x="1515154" y="520119"/>
                </a:cubicBezTo>
                <a:close/>
                <a:moveTo>
                  <a:pt x="1328209" y="520119"/>
                </a:moveTo>
                <a:cubicBezTo>
                  <a:pt x="1340834" y="520119"/>
                  <a:pt x="1351069" y="530354"/>
                  <a:pt x="1351069" y="542979"/>
                </a:cubicBezTo>
                <a:cubicBezTo>
                  <a:pt x="1351069" y="555604"/>
                  <a:pt x="1340834" y="565839"/>
                  <a:pt x="1328209" y="565839"/>
                </a:cubicBezTo>
                <a:cubicBezTo>
                  <a:pt x="1315584" y="565839"/>
                  <a:pt x="1305349" y="555604"/>
                  <a:pt x="1305349" y="542979"/>
                </a:cubicBezTo>
                <a:cubicBezTo>
                  <a:pt x="1305349" y="530354"/>
                  <a:pt x="1315584" y="520119"/>
                  <a:pt x="1328209" y="520119"/>
                </a:cubicBezTo>
                <a:close/>
                <a:moveTo>
                  <a:pt x="1536305" y="373733"/>
                </a:moveTo>
                <a:lnTo>
                  <a:pt x="1531319" y="385771"/>
                </a:lnTo>
                <a:cubicBezTo>
                  <a:pt x="1527182" y="389908"/>
                  <a:pt x="1521467" y="392466"/>
                  <a:pt x="1515154" y="392466"/>
                </a:cubicBezTo>
                <a:lnTo>
                  <a:pt x="1504568" y="388081"/>
                </a:lnTo>
                <a:close/>
                <a:moveTo>
                  <a:pt x="5261225" y="350695"/>
                </a:moveTo>
                <a:lnTo>
                  <a:pt x="5290579" y="362269"/>
                </a:lnTo>
                <a:lnTo>
                  <a:pt x="5293618" y="369606"/>
                </a:lnTo>
                <a:cubicBezTo>
                  <a:pt x="5293618" y="382231"/>
                  <a:pt x="5283383" y="392466"/>
                  <a:pt x="5270758" y="392466"/>
                </a:cubicBezTo>
                <a:cubicBezTo>
                  <a:pt x="5258133" y="392466"/>
                  <a:pt x="5247898" y="382231"/>
                  <a:pt x="5247898" y="369606"/>
                </a:cubicBezTo>
                <a:cubicBezTo>
                  <a:pt x="5247898" y="363294"/>
                  <a:pt x="5250457" y="357579"/>
                  <a:pt x="5254594" y="353442"/>
                </a:cubicBezTo>
                <a:close/>
                <a:moveTo>
                  <a:pt x="5083813" y="346746"/>
                </a:moveTo>
                <a:cubicBezTo>
                  <a:pt x="5096438" y="346746"/>
                  <a:pt x="5106673" y="356981"/>
                  <a:pt x="5106673" y="369606"/>
                </a:cubicBezTo>
                <a:cubicBezTo>
                  <a:pt x="5106673" y="382231"/>
                  <a:pt x="5096438" y="392466"/>
                  <a:pt x="5083813" y="392466"/>
                </a:cubicBezTo>
                <a:cubicBezTo>
                  <a:pt x="5071188" y="392466"/>
                  <a:pt x="5060953" y="382231"/>
                  <a:pt x="5060953" y="369606"/>
                </a:cubicBezTo>
                <a:cubicBezTo>
                  <a:pt x="5060953" y="356981"/>
                  <a:pt x="5071188" y="346746"/>
                  <a:pt x="5083813" y="346746"/>
                </a:cubicBezTo>
                <a:close/>
                <a:moveTo>
                  <a:pt x="4896868" y="346746"/>
                </a:moveTo>
                <a:cubicBezTo>
                  <a:pt x="4909493" y="346746"/>
                  <a:pt x="4919728" y="356981"/>
                  <a:pt x="4919728" y="369606"/>
                </a:cubicBezTo>
                <a:cubicBezTo>
                  <a:pt x="4919728" y="382231"/>
                  <a:pt x="4909493" y="392466"/>
                  <a:pt x="4896868" y="392466"/>
                </a:cubicBezTo>
                <a:cubicBezTo>
                  <a:pt x="4884243" y="392466"/>
                  <a:pt x="4874008" y="382231"/>
                  <a:pt x="4874008" y="369606"/>
                </a:cubicBezTo>
                <a:cubicBezTo>
                  <a:pt x="4874008" y="356981"/>
                  <a:pt x="4884243" y="346746"/>
                  <a:pt x="4896868" y="346746"/>
                </a:cubicBezTo>
                <a:close/>
                <a:moveTo>
                  <a:pt x="4709923" y="346746"/>
                </a:moveTo>
                <a:cubicBezTo>
                  <a:pt x="4722548" y="346746"/>
                  <a:pt x="4732783" y="356981"/>
                  <a:pt x="4732783" y="369606"/>
                </a:cubicBezTo>
                <a:cubicBezTo>
                  <a:pt x="4732783" y="382231"/>
                  <a:pt x="4722548" y="392466"/>
                  <a:pt x="4709923" y="392466"/>
                </a:cubicBezTo>
                <a:cubicBezTo>
                  <a:pt x="4697298" y="392466"/>
                  <a:pt x="4687063" y="382231"/>
                  <a:pt x="4687063" y="369606"/>
                </a:cubicBezTo>
                <a:cubicBezTo>
                  <a:pt x="4687063" y="356981"/>
                  <a:pt x="4697298" y="346746"/>
                  <a:pt x="4709923" y="346746"/>
                </a:cubicBezTo>
                <a:close/>
                <a:moveTo>
                  <a:pt x="4522978" y="346746"/>
                </a:moveTo>
                <a:cubicBezTo>
                  <a:pt x="4535603" y="346746"/>
                  <a:pt x="4545838" y="356981"/>
                  <a:pt x="4545838" y="369606"/>
                </a:cubicBezTo>
                <a:cubicBezTo>
                  <a:pt x="4545838" y="382231"/>
                  <a:pt x="4535603" y="392466"/>
                  <a:pt x="4522978" y="392466"/>
                </a:cubicBezTo>
                <a:cubicBezTo>
                  <a:pt x="4510353" y="392466"/>
                  <a:pt x="4500118" y="382231"/>
                  <a:pt x="4500118" y="369606"/>
                </a:cubicBezTo>
                <a:cubicBezTo>
                  <a:pt x="4500118" y="356981"/>
                  <a:pt x="4510353" y="346746"/>
                  <a:pt x="4522978" y="346746"/>
                </a:cubicBezTo>
                <a:close/>
                <a:moveTo>
                  <a:pt x="4336033" y="346746"/>
                </a:moveTo>
                <a:cubicBezTo>
                  <a:pt x="4348658" y="346746"/>
                  <a:pt x="4358893" y="356981"/>
                  <a:pt x="4358893" y="369606"/>
                </a:cubicBezTo>
                <a:cubicBezTo>
                  <a:pt x="4358893" y="382231"/>
                  <a:pt x="4348658" y="392466"/>
                  <a:pt x="4336033" y="392466"/>
                </a:cubicBezTo>
                <a:cubicBezTo>
                  <a:pt x="4323408" y="392466"/>
                  <a:pt x="4313173" y="382231"/>
                  <a:pt x="4313173" y="369606"/>
                </a:cubicBezTo>
                <a:cubicBezTo>
                  <a:pt x="4313173" y="356981"/>
                  <a:pt x="4323408" y="346746"/>
                  <a:pt x="4336033" y="346746"/>
                </a:cubicBezTo>
                <a:close/>
                <a:moveTo>
                  <a:pt x="4132393" y="346746"/>
                </a:moveTo>
                <a:cubicBezTo>
                  <a:pt x="4145018" y="346746"/>
                  <a:pt x="4155253" y="356981"/>
                  <a:pt x="4155253" y="369606"/>
                </a:cubicBezTo>
                <a:cubicBezTo>
                  <a:pt x="4155253" y="382231"/>
                  <a:pt x="4145018" y="392466"/>
                  <a:pt x="4132393" y="392466"/>
                </a:cubicBezTo>
                <a:cubicBezTo>
                  <a:pt x="4119768" y="392466"/>
                  <a:pt x="4109533" y="382231"/>
                  <a:pt x="4109533" y="369606"/>
                </a:cubicBezTo>
                <a:cubicBezTo>
                  <a:pt x="4109533" y="356981"/>
                  <a:pt x="4119768" y="346746"/>
                  <a:pt x="4132393" y="346746"/>
                </a:cubicBezTo>
                <a:close/>
                <a:moveTo>
                  <a:pt x="3945439" y="346746"/>
                </a:moveTo>
                <a:cubicBezTo>
                  <a:pt x="3958064" y="346746"/>
                  <a:pt x="3968299" y="356981"/>
                  <a:pt x="3968299" y="369606"/>
                </a:cubicBezTo>
                <a:cubicBezTo>
                  <a:pt x="3968299" y="382231"/>
                  <a:pt x="3958064" y="392466"/>
                  <a:pt x="3945439" y="392466"/>
                </a:cubicBezTo>
                <a:cubicBezTo>
                  <a:pt x="3932814" y="392466"/>
                  <a:pt x="3922579" y="382231"/>
                  <a:pt x="3922579" y="369606"/>
                </a:cubicBezTo>
                <a:cubicBezTo>
                  <a:pt x="3922579" y="356981"/>
                  <a:pt x="3932814" y="346746"/>
                  <a:pt x="3945439" y="346746"/>
                </a:cubicBezTo>
                <a:close/>
                <a:moveTo>
                  <a:pt x="3758494" y="346746"/>
                </a:moveTo>
                <a:cubicBezTo>
                  <a:pt x="3771119" y="346746"/>
                  <a:pt x="3781354" y="356981"/>
                  <a:pt x="3781354" y="369606"/>
                </a:cubicBezTo>
                <a:cubicBezTo>
                  <a:pt x="3781354" y="382231"/>
                  <a:pt x="3771119" y="392466"/>
                  <a:pt x="3758494" y="392466"/>
                </a:cubicBezTo>
                <a:cubicBezTo>
                  <a:pt x="3745869" y="392466"/>
                  <a:pt x="3735634" y="382231"/>
                  <a:pt x="3735634" y="369606"/>
                </a:cubicBezTo>
                <a:cubicBezTo>
                  <a:pt x="3735634" y="356981"/>
                  <a:pt x="3745869" y="346746"/>
                  <a:pt x="3758494" y="346746"/>
                </a:cubicBezTo>
                <a:close/>
                <a:moveTo>
                  <a:pt x="3571549" y="346746"/>
                </a:moveTo>
                <a:cubicBezTo>
                  <a:pt x="3584174" y="346746"/>
                  <a:pt x="3594409" y="356981"/>
                  <a:pt x="3594409" y="369606"/>
                </a:cubicBezTo>
                <a:cubicBezTo>
                  <a:pt x="3594409" y="382231"/>
                  <a:pt x="3584174" y="392466"/>
                  <a:pt x="3571549" y="392466"/>
                </a:cubicBezTo>
                <a:cubicBezTo>
                  <a:pt x="3558924" y="392466"/>
                  <a:pt x="3548689" y="382231"/>
                  <a:pt x="3548689" y="369606"/>
                </a:cubicBezTo>
                <a:cubicBezTo>
                  <a:pt x="3548689" y="356981"/>
                  <a:pt x="3558924" y="346746"/>
                  <a:pt x="3571549" y="346746"/>
                </a:cubicBezTo>
                <a:close/>
                <a:moveTo>
                  <a:pt x="3384604" y="346746"/>
                </a:moveTo>
                <a:cubicBezTo>
                  <a:pt x="3397229" y="346746"/>
                  <a:pt x="3407464" y="356981"/>
                  <a:pt x="3407464" y="369606"/>
                </a:cubicBezTo>
                <a:cubicBezTo>
                  <a:pt x="3407464" y="382231"/>
                  <a:pt x="3397229" y="392466"/>
                  <a:pt x="3384604" y="392466"/>
                </a:cubicBezTo>
                <a:cubicBezTo>
                  <a:pt x="3371979" y="392466"/>
                  <a:pt x="3361744" y="382231"/>
                  <a:pt x="3361744" y="369606"/>
                </a:cubicBezTo>
                <a:cubicBezTo>
                  <a:pt x="3361744" y="356981"/>
                  <a:pt x="3371979" y="346746"/>
                  <a:pt x="3384604" y="346746"/>
                </a:cubicBezTo>
                <a:close/>
                <a:moveTo>
                  <a:pt x="3197659" y="346746"/>
                </a:moveTo>
                <a:cubicBezTo>
                  <a:pt x="3210284" y="346746"/>
                  <a:pt x="3220519" y="356981"/>
                  <a:pt x="3220519" y="369606"/>
                </a:cubicBezTo>
                <a:cubicBezTo>
                  <a:pt x="3220519" y="382231"/>
                  <a:pt x="3210284" y="392466"/>
                  <a:pt x="3197659" y="392466"/>
                </a:cubicBezTo>
                <a:cubicBezTo>
                  <a:pt x="3185034" y="392466"/>
                  <a:pt x="3174799" y="382231"/>
                  <a:pt x="3174799" y="369606"/>
                </a:cubicBezTo>
                <a:cubicBezTo>
                  <a:pt x="3174799" y="356981"/>
                  <a:pt x="3185034" y="346746"/>
                  <a:pt x="3197659" y="346746"/>
                </a:cubicBezTo>
                <a:close/>
                <a:moveTo>
                  <a:pt x="3010714" y="346746"/>
                </a:moveTo>
                <a:cubicBezTo>
                  <a:pt x="3023339" y="346746"/>
                  <a:pt x="3033574" y="356981"/>
                  <a:pt x="3033574" y="369606"/>
                </a:cubicBezTo>
                <a:cubicBezTo>
                  <a:pt x="3033574" y="382231"/>
                  <a:pt x="3023339" y="392466"/>
                  <a:pt x="3010714" y="392466"/>
                </a:cubicBezTo>
                <a:cubicBezTo>
                  <a:pt x="2998089" y="392466"/>
                  <a:pt x="2987854" y="382231"/>
                  <a:pt x="2987854" y="369606"/>
                </a:cubicBezTo>
                <a:cubicBezTo>
                  <a:pt x="2987854" y="356981"/>
                  <a:pt x="2998089" y="346746"/>
                  <a:pt x="3010714" y="346746"/>
                </a:cubicBezTo>
                <a:close/>
                <a:moveTo>
                  <a:pt x="2823769" y="346746"/>
                </a:moveTo>
                <a:cubicBezTo>
                  <a:pt x="2836394" y="346746"/>
                  <a:pt x="2846629" y="356981"/>
                  <a:pt x="2846629" y="369606"/>
                </a:cubicBezTo>
                <a:cubicBezTo>
                  <a:pt x="2846629" y="382231"/>
                  <a:pt x="2836394" y="392466"/>
                  <a:pt x="2823769" y="392466"/>
                </a:cubicBezTo>
                <a:cubicBezTo>
                  <a:pt x="2811144" y="392466"/>
                  <a:pt x="2800909" y="382231"/>
                  <a:pt x="2800909" y="369606"/>
                </a:cubicBezTo>
                <a:cubicBezTo>
                  <a:pt x="2800909" y="356981"/>
                  <a:pt x="2811144" y="346746"/>
                  <a:pt x="2823769" y="346746"/>
                </a:cubicBezTo>
                <a:close/>
                <a:moveTo>
                  <a:pt x="2636824" y="346746"/>
                </a:moveTo>
                <a:cubicBezTo>
                  <a:pt x="2649449" y="346746"/>
                  <a:pt x="2659684" y="356981"/>
                  <a:pt x="2659684" y="369606"/>
                </a:cubicBezTo>
                <a:cubicBezTo>
                  <a:pt x="2659684" y="382231"/>
                  <a:pt x="2649449" y="392466"/>
                  <a:pt x="2636824" y="392466"/>
                </a:cubicBezTo>
                <a:cubicBezTo>
                  <a:pt x="2624199" y="392466"/>
                  <a:pt x="2613964" y="382231"/>
                  <a:pt x="2613964" y="369606"/>
                </a:cubicBezTo>
                <a:cubicBezTo>
                  <a:pt x="2613964" y="356981"/>
                  <a:pt x="2624199" y="346746"/>
                  <a:pt x="2636824" y="346746"/>
                </a:cubicBezTo>
                <a:close/>
                <a:moveTo>
                  <a:pt x="2449879" y="346746"/>
                </a:moveTo>
                <a:cubicBezTo>
                  <a:pt x="2462504" y="346746"/>
                  <a:pt x="2472739" y="356981"/>
                  <a:pt x="2472739" y="369606"/>
                </a:cubicBezTo>
                <a:cubicBezTo>
                  <a:pt x="2472739" y="382231"/>
                  <a:pt x="2462504" y="392466"/>
                  <a:pt x="2449879" y="392466"/>
                </a:cubicBezTo>
                <a:cubicBezTo>
                  <a:pt x="2437254" y="392466"/>
                  <a:pt x="2427019" y="382231"/>
                  <a:pt x="2427019" y="369606"/>
                </a:cubicBezTo>
                <a:cubicBezTo>
                  <a:pt x="2427019" y="356981"/>
                  <a:pt x="2437254" y="346746"/>
                  <a:pt x="2449879" y="346746"/>
                </a:cubicBezTo>
                <a:close/>
                <a:moveTo>
                  <a:pt x="2262934" y="346746"/>
                </a:moveTo>
                <a:cubicBezTo>
                  <a:pt x="2275559" y="346746"/>
                  <a:pt x="2285794" y="356981"/>
                  <a:pt x="2285794" y="369606"/>
                </a:cubicBezTo>
                <a:cubicBezTo>
                  <a:pt x="2285794" y="382231"/>
                  <a:pt x="2275559" y="392466"/>
                  <a:pt x="2262934" y="392466"/>
                </a:cubicBezTo>
                <a:cubicBezTo>
                  <a:pt x="2250309" y="392466"/>
                  <a:pt x="2240074" y="382231"/>
                  <a:pt x="2240074" y="369606"/>
                </a:cubicBezTo>
                <a:cubicBezTo>
                  <a:pt x="2240074" y="356981"/>
                  <a:pt x="2250309" y="346746"/>
                  <a:pt x="2262934" y="346746"/>
                </a:cubicBezTo>
                <a:close/>
                <a:moveTo>
                  <a:pt x="2075989" y="346746"/>
                </a:moveTo>
                <a:cubicBezTo>
                  <a:pt x="2088614" y="346746"/>
                  <a:pt x="2098849" y="356981"/>
                  <a:pt x="2098849" y="369606"/>
                </a:cubicBezTo>
                <a:cubicBezTo>
                  <a:pt x="2098849" y="382231"/>
                  <a:pt x="2088614" y="392466"/>
                  <a:pt x="2075989" y="392466"/>
                </a:cubicBezTo>
                <a:cubicBezTo>
                  <a:pt x="2063364" y="392466"/>
                  <a:pt x="2053129" y="382231"/>
                  <a:pt x="2053129" y="369606"/>
                </a:cubicBezTo>
                <a:cubicBezTo>
                  <a:pt x="2053129" y="356981"/>
                  <a:pt x="2063364" y="346746"/>
                  <a:pt x="2075989" y="346746"/>
                </a:cubicBezTo>
                <a:close/>
                <a:moveTo>
                  <a:pt x="1889044" y="346746"/>
                </a:moveTo>
                <a:cubicBezTo>
                  <a:pt x="1901669" y="346746"/>
                  <a:pt x="1911904" y="356981"/>
                  <a:pt x="1911904" y="369606"/>
                </a:cubicBezTo>
                <a:cubicBezTo>
                  <a:pt x="1911904" y="382231"/>
                  <a:pt x="1901669" y="392466"/>
                  <a:pt x="1889044" y="392466"/>
                </a:cubicBezTo>
                <a:cubicBezTo>
                  <a:pt x="1876419" y="392466"/>
                  <a:pt x="1866184" y="382231"/>
                  <a:pt x="1866184" y="369606"/>
                </a:cubicBezTo>
                <a:cubicBezTo>
                  <a:pt x="1866184" y="356981"/>
                  <a:pt x="1876419" y="346746"/>
                  <a:pt x="1889044" y="346746"/>
                </a:cubicBezTo>
                <a:close/>
                <a:moveTo>
                  <a:pt x="1702099" y="346746"/>
                </a:moveTo>
                <a:cubicBezTo>
                  <a:pt x="1714724" y="346746"/>
                  <a:pt x="1724959" y="356981"/>
                  <a:pt x="1724959" y="369606"/>
                </a:cubicBezTo>
                <a:cubicBezTo>
                  <a:pt x="1724959" y="382231"/>
                  <a:pt x="1714724" y="392466"/>
                  <a:pt x="1702099" y="392466"/>
                </a:cubicBezTo>
                <a:cubicBezTo>
                  <a:pt x="1689474" y="392466"/>
                  <a:pt x="1679239" y="382231"/>
                  <a:pt x="1679239" y="369606"/>
                </a:cubicBezTo>
                <a:cubicBezTo>
                  <a:pt x="1679239" y="356981"/>
                  <a:pt x="1689474" y="346746"/>
                  <a:pt x="1702099" y="346746"/>
                </a:cubicBezTo>
                <a:close/>
                <a:moveTo>
                  <a:pt x="4880592" y="212127"/>
                </a:moveTo>
                <a:lnTo>
                  <a:pt x="4898807" y="218290"/>
                </a:lnTo>
                <a:lnTo>
                  <a:pt x="4896868" y="219093"/>
                </a:lnTo>
                <a:cubicBezTo>
                  <a:pt x="4890556" y="219093"/>
                  <a:pt x="4884841" y="216535"/>
                  <a:pt x="4880704" y="212398"/>
                </a:cubicBezTo>
                <a:close/>
                <a:moveTo>
                  <a:pt x="2088405" y="178516"/>
                </a:moveTo>
                <a:lnTo>
                  <a:pt x="2092154" y="180069"/>
                </a:lnTo>
                <a:cubicBezTo>
                  <a:pt x="2096291" y="184206"/>
                  <a:pt x="2098849" y="189921"/>
                  <a:pt x="2098849" y="196233"/>
                </a:cubicBezTo>
                <a:cubicBezTo>
                  <a:pt x="2098849" y="208858"/>
                  <a:pt x="2088614" y="219093"/>
                  <a:pt x="2075989" y="219093"/>
                </a:cubicBezTo>
                <a:cubicBezTo>
                  <a:pt x="2063364" y="219093"/>
                  <a:pt x="2053129" y="208858"/>
                  <a:pt x="2053129" y="196233"/>
                </a:cubicBezTo>
                <a:lnTo>
                  <a:pt x="2056744" y="187507"/>
                </a:lnTo>
                <a:close/>
                <a:moveTo>
                  <a:pt x="4709923" y="173373"/>
                </a:moveTo>
                <a:cubicBezTo>
                  <a:pt x="4722548" y="173373"/>
                  <a:pt x="4732783" y="183608"/>
                  <a:pt x="4732783" y="196233"/>
                </a:cubicBezTo>
                <a:cubicBezTo>
                  <a:pt x="4732783" y="208858"/>
                  <a:pt x="4722548" y="219093"/>
                  <a:pt x="4709923" y="219093"/>
                </a:cubicBezTo>
                <a:cubicBezTo>
                  <a:pt x="4697298" y="219093"/>
                  <a:pt x="4687063" y="208858"/>
                  <a:pt x="4687063" y="196233"/>
                </a:cubicBezTo>
                <a:cubicBezTo>
                  <a:pt x="4687063" y="183608"/>
                  <a:pt x="4697298" y="173373"/>
                  <a:pt x="4709923" y="173373"/>
                </a:cubicBezTo>
                <a:close/>
                <a:moveTo>
                  <a:pt x="4522978" y="173373"/>
                </a:moveTo>
                <a:cubicBezTo>
                  <a:pt x="4535603" y="173373"/>
                  <a:pt x="4545838" y="183608"/>
                  <a:pt x="4545838" y="196233"/>
                </a:cubicBezTo>
                <a:cubicBezTo>
                  <a:pt x="4545838" y="208858"/>
                  <a:pt x="4535603" y="219093"/>
                  <a:pt x="4522978" y="219093"/>
                </a:cubicBezTo>
                <a:cubicBezTo>
                  <a:pt x="4510353" y="219093"/>
                  <a:pt x="4500118" y="208858"/>
                  <a:pt x="4500118" y="196233"/>
                </a:cubicBezTo>
                <a:cubicBezTo>
                  <a:pt x="4500118" y="183608"/>
                  <a:pt x="4510353" y="173373"/>
                  <a:pt x="4522978" y="173373"/>
                </a:cubicBezTo>
                <a:close/>
                <a:moveTo>
                  <a:pt x="4336033" y="173373"/>
                </a:moveTo>
                <a:cubicBezTo>
                  <a:pt x="4348658" y="173373"/>
                  <a:pt x="4358893" y="183608"/>
                  <a:pt x="4358893" y="196233"/>
                </a:cubicBezTo>
                <a:cubicBezTo>
                  <a:pt x="4358893" y="208858"/>
                  <a:pt x="4348658" y="219093"/>
                  <a:pt x="4336033" y="219093"/>
                </a:cubicBezTo>
                <a:cubicBezTo>
                  <a:pt x="4323408" y="219093"/>
                  <a:pt x="4313173" y="208858"/>
                  <a:pt x="4313173" y="196233"/>
                </a:cubicBezTo>
                <a:cubicBezTo>
                  <a:pt x="4313173" y="183608"/>
                  <a:pt x="4323408" y="173373"/>
                  <a:pt x="4336033" y="173373"/>
                </a:cubicBezTo>
                <a:close/>
                <a:moveTo>
                  <a:pt x="4132393" y="173373"/>
                </a:moveTo>
                <a:cubicBezTo>
                  <a:pt x="4145018" y="173373"/>
                  <a:pt x="4155253" y="183608"/>
                  <a:pt x="4155253" y="196233"/>
                </a:cubicBezTo>
                <a:cubicBezTo>
                  <a:pt x="4155253" y="208858"/>
                  <a:pt x="4145018" y="219093"/>
                  <a:pt x="4132393" y="219093"/>
                </a:cubicBezTo>
                <a:cubicBezTo>
                  <a:pt x="4119768" y="219093"/>
                  <a:pt x="4109533" y="208858"/>
                  <a:pt x="4109533" y="196233"/>
                </a:cubicBezTo>
                <a:cubicBezTo>
                  <a:pt x="4109533" y="183608"/>
                  <a:pt x="4119768" y="173373"/>
                  <a:pt x="4132393" y="173373"/>
                </a:cubicBezTo>
                <a:close/>
                <a:moveTo>
                  <a:pt x="3945439" y="173373"/>
                </a:moveTo>
                <a:cubicBezTo>
                  <a:pt x="3958064" y="173373"/>
                  <a:pt x="3968299" y="183608"/>
                  <a:pt x="3968299" y="196233"/>
                </a:cubicBezTo>
                <a:cubicBezTo>
                  <a:pt x="3968299" y="208858"/>
                  <a:pt x="3958064" y="219093"/>
                  <a:pt x="3945439" y="219093"/>
                </a:cubicBezTo>
                <a:cubicBezTo>
                  <a:pt x="3932814" y="219093"/>
                  <a:pt x="3922579" y="208858"/>
                  <a:pt x="3922579" y="196233"/>
                </a:cubicBezTo>
                <a:cubicBezTo>
                  <a:pt x="3922579" y="183608"/>
                  <a:pt x="3932814" y="173373"/>
                  <a:pt x="3945439" y="173373"/>
                </a:cubicBezTo>
                <a:close/>
                <a:moveTo>
                  <a:pt x="3758494" y="173373"/>
                </a:moveTo>
                <a:cubicBezTo>
                  <a:pt x="3771119" y="173373"/>
                  <a:pt x="3781354" y="183608"/>
                  <a:pt x="3781354" y="196233"/>
                </a:cubicBezTo>
                <a:cubicBezTo>
                  <a:pt x="3781354" y="208858"/>
                  <a:pt x="3771119" y="219093"/>
                  <a:pt x="3758494" y="219093"/>
                </a:cubicBezTo>
                <a:cubicBezTo>
                  <a:pt x="3745869" y="219093"/>
                  <a:pt x="3735634" y="208858"/>
                  <a:pt x="3735634" y="196233"/>
                </a:cubicBezTo>
                <a:cubicBezTo>
                  <a:pt x="3735634" y="183608"/>
                  <a:pt x="3745869" y="173373"/>
                  <a:pt x="3758494" y="173373"/>
                </a:cubicBezTo>
                <a:close/>
                <a:moveTo>
                  <a:pt x="3571549" y="173373"/>
                </a:moveTo>
                <a:cubicBezTo>
                  <a:pt x="3584174" y="173373"/>
                  <a:pt x="3594409" y="183608"/>
                  <a:pt x="3594409" y="196233"/>
                </a:cubicBezTo>
                <a:cubicBezTo>
                  <a:pt x="3594409" y="208858"/>
                  <a:pt x="3584174" y="219093"/>
                  <a:pt x="3571549" y="219093"/>
                </a:cubicBezTo>
                <a:cubicBezTo>
                  <a:pt x="3558924" y="219093"/>
                  <a:pt x="3548689" y="208858"/>
                  <a:pt x="3548689" y="196233"/>
                </a:cubicBezTo>
                <a:cubicBezTo>
                  <a:pt x="3548689" y="183608"/>
                  <a:pt x="3558924" y="173373"/>
                  <a:pt x="3571549" y="173373"/>
                </a:cubicBezTo>
                <a:close/>
                <a:moveTo>
                  <a:pt x="3384604" y="173373"/>
                </a:moveTo>
                <a:cubicBezTo>
                  <a:pt x="3397229" y="173373"/>
                  <a:pt x="3407464" y="183608"/>
                  <a:pt x="3407464" y="196233"/>
                </a:cubicBezTo>
                <a:cubicBezTo>
                  <a:pt x="3407464" y="208858"/>
                  <a:pt x="3397229" y="219093"/>
                  <a:pt x="3384604" y="219093"/>
                </a:cubicBezTo>
                <a:cubicBezTo>
                  <a:pt x="3371979" y="219093"/>
                  <a:pt x="3361744" y="208858"/>
                  <a:pt x="3361744" y="196233"/>
                </a:cubicBezTo>
                <a:cubicBezTo>
                  <a:pt x="3361744" y="183608"/>
                  <a:pt x="3371979" y="173373"/>
                  <a:pt x="3384604" y="173373"/>
                </a:cubicBezTo>
                <a:close/>
                <a:moveTo>
                  <a:pt x="3197659" y="173373"/>
                </a:moveTo>
                <a:cubicBezTo>
                  <a:pt x="3210284" y="173373"/>
                  <a:pt x="3220519" y="183608"/>
                  <a:pt x="3220519" y="196233"/>
                </a:cubicBezTo>
                <a:cubicBezTo>
                  <a:pt x="3220519" y="208858"/>
                  <a:pt x="3210284" y="219093"/>
                  <a:pt x="3197659" y="219093"/>
                </a:cubicBezTo>
                <a:cubicBezTo>
                  <a:pt x="3185034" y="219093"/>
                  <a:pt x="3174799" y="208858"/>
                  <a:pt x="3174799" y="196233"/>
                </a:cubicBezTo>
                <a:cubicBezTo>
                  <a:pt x="3174799" y="183608"/>
                  <a:pt x="3185034" y="173373"/>
                  <a:pt x="3197659" y="173373"/>
                </a:cubicBezTo>
                <a:close/>
                <a:moveTo>
                  <a:pt x="3010714" y="173373"/>
                </a:moveTo>
                <a:cubicBezTo>
                  <a:pt x="3023339" y="173373"/>
                  <a:pt x="3033574" y="183608"/>
                  <a:pt x="3033574" y="196233"/>
                </a:cubicBezTo>
                <a:cubicBezTo>
                  <a:pt x="3033574" y="208858"/>
                  <a:pt x="3023339" y="219093"/>
                  <a:pt x="3010714" y="219093"/>
                </a:cubicBezTo>
                <a:cubicBezTo>
                  <a:pt x="2998089" y="219093"/>
                  <a:pt x="2987854" y="208858"/>
                  <a:pt x="2987854" y="196233"/>
                </a:cubicBezTo>
                <a:cubicBezTo>
                  <a:pt x="2987854" y="183608"/>
                  <a:pt x="2998089" y="173373"/>
                  <a:pt x="3010714" y="173373"/>
                </a:cubicBezTo>
                <a:close/>
                <a:moveTo>
                  <a:pt x="2823769" y="173373"/>
                </a:moveTo>
                <a:cubicBezTo>
                  <a:pt x="2836394" y="173373"/>
                  <a:pt x="2846629" y="183608"/>
                  <a:pt x="2846629" y="196233"/>
                </a:cubicBezTo>
                <a:cubicBezTo>
                  <a:pt x="2846629" y="208858"/>
                  <a:pt x="2836394" y="219093"/>
                  <a:pt x="2823769" y="219093"/>
                </a:cubicBezTo>
                <a:cubicBezTo>
                  <a:pt x="2811144" y="219093"/>
                  <a:pt x="2800909" y="208858"/>
                  <a:pt x="2800909" y="196233"/>
                </a:cubicBezTo>
                <a:cubicBezTo>
                  <a:pt x="2800909" y="183608"/>
                  <a:pt x="2811144" y="173373"/>
                  <a:pt x="2823769" y="173373"/>
                </a:cubicBezTo>
                <a:close/>
                <a:moveTo>
                  <a:pt x="2636824" y="173373"/>
                </a:moveTo>
                <a:cubicBezTo>
                  <a:pt x="2649449" y="173373"/>
                  <a:pt x="2659684" y="183608"/>
                  <a:pt x="2659684" y="196233"/>
                </a:cubicBezTo>
                <a:cubicBezTo>
                  <a:pt x="2659684" y="208858"/>
                  <a:pt x="2649449" y="219093"/>
                  <a:pt x="2636824" y="219093"/>
                </a:cubicBezTo>
                <a:cubicBezTo>
                  <a:pt x="2624199" y="219093"/>
                  <a:pt x="2613964" y="208858"/>
                  <a:pt x="2613964" y="196233"/>
                </a:cubicBezTo>
                <a:cubicBezTo>
                  <a:pt x="2613964" y="183608"/>
                  <a:pt x="2624199" y="173373"/>
                  <a:pt x="2636824" y="173373"/>
                </a:cubicBezTo>
                <a:close/>
                <a:moveTo>
                  <a:pt x="2449879" y="173373"/>
                </a:moveTo>
                <a:cubicBezTo>
                  <a:pt x="2462504" y="173373"/>
                  <a:pt x="2472739" y="183608"/>
                  <a:pt x="2472739" y="196233"/>
                </a:cubicBezTo>
                <a:cubicBezTo>
                  <a:pt x="2472739" y="208858"/>
                  <a:pt x="2462504" y="219093"/>
                  <a:pt x="2449879" y="219093"/>
                </a:cubicBezTo>
                <a:cubicBezTo>
                  <a:pt x="2437254" y="219093"/>
                  <a:pt x="2427019" y="208858"/>
                  <a:pt x="2427019" y="196233"/>
                </a:cubicBezTo>
                <a:cubicBezTo>
                  <a:pt x="2427019" y="183608"/>
                  <a:pt x="2437254" y="173373"/>
                  <a:pt x="2449879" y="173373"/>
                </a:cubicBezTo>
                <a:close/>
                <a:moveTo>
                  <a:pt x="2262934" y="173373"/>
                </a:moveTo>
                <a:cubicBezTo>
                  <a:pt x="2275559" y="173373"/>
                  <a:pt x="2285794" y="183608"/>
                  <a:pt x="2285794" y="196233"/>
                </a:cubicBezTo>
                <a:cubicBezTo>
                  <a:pt x="2285794" y="208858"/>
                  <a:pt x="2275559" y="219093"/>
                  <a:pt x="2262934" y="219093"/>
                </a:cubicBezTo>
                <a:cubicBezTo>
                  <a:pt x="2250309" y="219093"/>
                  <a:pt x="2240074" y="208858"/>
                  <a:pt x="2240074" y="196233"/>
                </a:cubicBezTo>
                <a:cubicBezTo>
                  <a:pt x="2240074" y="183608"/>
                  <a:pt x="2250309" y="173373"/>
                  <a:pt x="2262934" y="173373"/>
                </a:cubicBezTo>
                <a:close/>
                <a:moveTo>
                  <a:pt x="4116095" y="38700"/>
                </a:moveTo>
                <a:lnTo>
                  <a:pt x="4141536" y="41933"/>
                </a:lnTo>
                <a:lnTo>
                  <a:pt x="4132393" y="45720"/>
                </a:lnTo>
                <a:cubicBezTo>
                  <a:pt x="4126081" y="45720"/>
                  <a:pt x="4120366" y="43162"/>
                  <a:pt x="4116229" y="39025"/>
                </a:cubicBezTo>
                <a:close/>
                <a:moveTo>
                  <a:pt x="2845735" y="25019"/>
                </a:moveTo>
                <a:lnTo>
                  <a:pt x="2839934" y="39025"/>
                </a:lnTo>
                <a:cubicBezTo>
                  <a:pt x="2835797" y="43162"/>
                  <a:pt x="2830082" y="45720"/>
                  <a:pt x="2823769" y="45720"/>
                </a:cubicBezTo>
                <a:cubicBezTo>
                  <a:pt x="2817457" y="45720"/>
                  <a:pt x="2811742" y="43162"/>
                  <a:pt x="2807605" y="39025"/>
                </a:cubicBezTo>
                <a:lnTo>
                  <a:pt x="2804000" y="30322"/>
                </a:lnTo>
                <a:close/>
                <a:moveTo>
                  <a:pt x="3926023" y="14548"/>
                </a:moveTo>
                <a:lnTo>
                  <a:pt x="3967014" y="19757"/>
                </a:lnTo>
                <a:lnTo>
                  <a:pt x="3968299" y="22860"/>
                </a:lnTo>
                <a:cubicBezTo>
                  <a:pt x="3968299" y="35485"/>
                  <a:pt x="3958064" y="45720"/>
                  <a:pt x="3945439" y="45720"/>
                </a:cubicBezTo>
                <a:cubicBezTo>
                  <a:pt x="3932814" y="45720"/>
                  <a:pt x="3922579" y="35485"/>
                  <a:pt x="3922579" y="22860"/>
                </a:cubicBezTo>
                <a:close/>
                <a:moveTo>
                  <a:pt x="3026904" y="6756"/>
                </a:moveTo>
                <a:lnTo>
                  <a:pt x="3033574" y="22860"/>
                </a:lnTo>
                <a:cubicBezTo>
                  <a:pt x="3033574" y="35485"/>
                  <a:pt x="3023339" y="45720"/>
                  <a:pt x="3010714" y="45720"/>
                </a:cubicBezTo>
                <a:cubicBezTo>
                  <a:pt x="2998089" y="45720"/>
                  <a:pt x="2987854" y="35485"/>
                  <a:pt x="2987854" y="22860"/>
                </a:cubicBezTo>
                <a:lnTo>
                  <a:pt x="2993472" y="9298"/>
                </a:lnTo>
                <a:close/>
                <a:moveTo>
                  <a:pt x="3755379" y="1291"/>
                </a:moveTo>
                <a:lnTo>
                  <a:pt x="3763010" y="1871"/>
                </a:lnTo>
                <a:lnTo>
                  <a:pt x="3774659" y="6696"/>
                </a:lnTo>
                <a:cubicBezTo>
                  <a:pt x="3778796" y="10833"/>
                  <a:pt x="3781354" y="16548"/>
                  <a:pt x="3781354" y="22860"/>
                </a:cubicBezTo>
                <a:cubicBezTo>
                  <a:pt x="3781354" y="35485"/>
                  <a:pt x="3771119" y="45720"/>
                  <a:pt x="3758494" y="45720"/>
                </a:cubicBezTo>
                <a:cubicBezTo>
                  <a:pt x="3745869" y="45720"/>
                  <a:pt x="3735634" y="35485"/>
                  <a:pt x="3735634" y="22860"/>
                </a:cubicBezTo>
                <a:cubicBezTo>
                  <a:pt x="3735634" y="16548"/>
                  <a:pt x="3738193" y="10833"/>
                  <a:pt x="3742330" y="6696"/>
                </a:cubicBezTo>
                <a:close/>
                <a:moveTo>
                  <a:pt x="3571549" y="0"/>
                </a:moveTo>
                <a:cubicBezTo>
                  <a:pt x="3584174" y="0"/>
                  <a:pt x="3594409" y="10235"/>
                  <a:pt x="3594409" y="22860"/>
                </a:cubicBezTo>
                <a:cubicBezTo>
                  <a:pt x="3594409" y="35485"/>
                  <a:pt x="3584174" y="45720"/>
                  <a:pt x="3571549" y="45720"/>
                </a:cubicBezTo>
                <a:cubicBezTo>
                  <a:pt x="3558924" y="45720"/>
                  <a:pt x="3548689" y="35485"/>
                  <a:pt x="3548689" y="22860"/>
                </a:cubicBezTo>
                <a:cubicBezTo>
                  <a:pt x="3548689" y="10235"/>
                  <a:pt x="3558924" y="0"/>
                  <a:pt x="3571549" y="0"/>
                </a:cubicBezTo>
                <a:close/>
                <a:moveTo>
                  <a:pt x="3384604" y="0"/>
                </a:moveTo>
                <a:cubicBezTo>
                  <a:pt x="3397229" y="0"/>
                  <a:pt x="3407464" y="10235"/>
                  <a:pt x="3407464" y="22860"/>
                </a:cubicBezTo>
                <a:cubicBezTo>
                  <a:pt x="3407464" y="35485"/>
                  <a:pt x="3397229" y="45720"/>
                  <a:pt x="3384604" y="45720"/>
                </a:cubicBezTo>
                <a:cubicBezTo>
                  <a:pt x="3371979" y="45720"/>
                  <a:pt x="3361744" y="35485"/>
                  <a:pt x="3361744" y="22860"/>
                </a:cubicBezTo>
                <a:cubicBezTo>
                  <a:pt x="3361744" y="10235"/>
                  <a:pt x="3371979" y="0"/>
                  <a:pt x="3384604" y="0"/>
                </a:cubicBezTo>
                <a:close/>
                <a:moveTo>
                  <a:pt x="3197659" y="0"/>
                </a:moveTo>
                <a:cubicBezTo>
                  <a:pt x="3210284" y="0"/>
                  <a:pt x="3220519" y="10235"/>
                  <a:pt x="3220519" y="22860"/>
                </a:cubicBezTo>
                <a:cubicBezTo>
                  <a:pt x="3220519" y="35485"/>
                  <a:pt x="3210284" y="45720"/>
                  <a:pt x="3197659" y="45720"/>
                </a:cubicBezTo>
                <a:cubicBezTo>
                  <a:pt x="3185034" y="45720"/>
                  <a:pt x="3174799" y="35485"/>
                  <a:pt x="3174799" y="22860"/>
                </a:cubicBezTo>
                <a:cubicBezTo>
                  <a:pt x="3174799" y="10235"/>
                  <a:pt x="3185034" y="0"/>
                  <a:pt x="3197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8000"/>
                </a:schemeClr>
              </a:gs>
              <a:gs pos="100000">
                <a:srgbClr val="F26A1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C5DF964B-B921-BD37-8D2F-E0D1146AC38D}"/>
              </a:ext>
            </a:extLst>
          </p:cNvPr>
          <p:cNvSpPr txBox="1"/>
          <p:nvPr/>
        </p:nvSpPr>
        <p:spPr>
          <a:xfrm>
            <a:off x="5728964" y="1807137"/>
            <a:ext cx="5422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4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601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panose="020B0600070205080204" pitchFamily="34" charset="-128"/>
                <a:cs typeface="Segoe UI" panose="020B0502040204020203" pitchFamily="34" charset="0"/>
              </a:rPr>
              <a:t>Transformação </a:t>
            </a:r>
            <a:r>
              <a:rPr kumimoji="0" lang="en-US" sz="2000" b="1" i="0" u="none" strike="noStrike" kern="1200" cap="none" spc="601" normalizeH="0" baseline="0" noProof="0" dirty="0" err="1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Segoe UI" panose="020B0502040204020203" pitchFamily="34" charset="0"/>
                <a:ea typeface="ＭＳ Ｐゴシック" panose="020B0600070205080204" pitchFamily="34" charset="-128"/>
                <a:cs typeface="Segoe UI" panose="020B0502040204020203" pitchFamily="34" charset="0"/>
              </a:rPr>
              <a:t>Operacional</a:t>
            </a:r>
            <a:endParaRPr kumimoji="0" lang="en-US" sz="2000" b="1" i="0" u="none" strike="noStrike" kern="1200" cap="none" spc="601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Segoe UI" panose="020B0502040204020203" pitchFamily="34" charset="0"/>
              <a:ea typeface="ＭＳ Ｐゴシック" panose="020B0600070205080204" pitchFamily="34" charset="-128"/>
              <a:cs typeface="Segoe UI" panose="020B0502040204020203" pitchFamily="34" charset="0"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9C2D79BE-B6DA-3109-865F-1AB711706B91}"/>
              </a:ext>
            </a:extLst>
          </p:cNvPr>
          <p:cNvSpPr txBox="1"/>
          <p:nvPr/>
        </p:nvSpPr>
        <p:spPr>
          <a:xfrm>
            <a:off x="5728964" y="2548659"/>
            <a:ext cx="3313728" cy="817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46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1" b="1" i="0" u="none" strike="noStrike" kern="0" cap="none" spc="-150" normalizeH="0" baseline="0" noProof="0" dirty="0">
                <a:ln>
                  <a:noFill/>
                </a:ln>
                <a:solidFill>
                  <a:srgbClr val="2A3440"/>
                </a:solidFill>
                <a:effectLst/>
                <a:uLnTx/>
                <a:uFillTx/>
                <a:latin typeface="Segoe UI Light" panose="020B0502040204020203" pitchFamily="34" charset="0"/>
                <a:ea typeface="ＭＳ Ｐゴシック" panose="020B0600070205080204" pitchFamily="34" charset="-128"/>
                <a:cs typeface="Segoe UI Light" panose="020B0502040204020203" pitchFamily="34" charset="0"/>
              </a:rPr>
              <a:t>Números</a:t>
            </a:r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BF4678C1-AC03-F866-AD09-F12EC48D981F}"/>
              </a:ext>
            </a:extLst>
          </p:cNvPr>
          <p:cNvGrpSpPr/>
          <p:nvPr/>
        </p:nvGrpSpPr>
        <p:grpSpPr>
          <a:xfrm rot="5400000">
            <a:off x="8688234" y="609003"/>
            <a:ext cx="678" cy="5508000"/>
            <a:chOff x="2558491" y="3042193"/>
            <a:chExt cx="678" cy="3470791"/>
          </a:xfrm>
        </p:grpSpPr>
        <p:cxnSp>
          <p:nvCxnSpPr>
            <p:cNvPr id="75" name="Conector reto 74">
              <a:extLst>
                <a:ext uri="{FF2B5EF4-FFF2-40B4-BE49-F238E27FC236}">
                  <a16:creationId xmlns:a16="http://schemas.microsoft.com/office/drawing/2014/main" id="{32913A72-D61D-0398-BB10-0EE037077DE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1638" y="4845454"/>
              <a:ext cx="3335061" cy="0"/>
            </a:xfrm>
            <a:prstGeom prst="line">
              <a:avLst/>
            </a:prstGeom>
            <a:noFill/>
            <a:ln w="6350" cap="flat" cmpd="sng" algn="ctr">
              <a:solidFill>
                <a:srgbClr val="A6A6A6"/>
              </a:solidFill>
              <a:prstDash val="solid"/>
              <a:miter lim="800000"/>
            </a:ln>
            <a:effectLst/>
          </p:spPr>
        </p:cxn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FBB88084-6F06-2F81-8EC8-3954095E98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8491" y="3042193"/>
              <a:ext cx="0" cy="227263"/>
            </a:xfrm>
            <a:prstGeom prst="line">
              <a:avLst/>
            </a:prstGeom>
            <a:noFill/>
            <a:ln w="57150" cap="flat" cmpd="sng" algn="ctr">
              <a:solidFill>
                <a:srgbClr val="C1D0E9"/>
              </a:solidFill>
              <a:prstDash val="solid"/>
              <a:miter lim="800000"/>
            </a:ln>
            <a:effectLst/>
          </p:spPr>
        </p:cxnSp>
      </p:grp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087448CF-9D5F-5651-9D21-6C32A15150E0}"/>
              </a:ext>
            </a:extLst>
          </p:cNvPr>
          <p:cNvSpPr txBox="1"/>
          <p:nvPr/>
        </p:nvSpPr>
        <p:spPr>
          <a:xfrm>
            <a:off x="5833199" y="3804562"/>
            <a:ext cx="12314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0" cap="none" spc="0" normalizeH="0" baseline="0" noProof="0" dirty="0">
                <a:ln>
                  <a:noFill/>
                </a:ln>
                <a:solidFill>
                  <a:srgbClr val="48597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+50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1B95CC19-E287-FCEC-DA78-E3D61F9C4FC8}"/>
              </a:ext>
            </a:extLst>
          </p:cNvPr>
          <p:cNvSpPr txBox="1"/>
          <p:nvPr/>
        </p:nvSpPr>
        <p:spPr>
          <a:xfrm>
            <a:off x="6043172" y="4582322"/>
            <a:ext cx="984565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1" b="1" i="0" u="none" strike="noStrike" kern="0" cap="none" spc="0" normalizeH="0" baseline="0" noProof="0" dirty="0">
                <a:ln>
                  <a:noFill/>
                </a:ln>
                <a:solidFill>
                  <a:srgbClr val="2A34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Projetos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D6FE949F-3695-5163-CA91-52BC743162C4}"/>
              </a:ext>
            </a:extLst>
          </p:cNvPr>
          <p:cNvSpPr txBox="1"/>
          <p:nvPr/>
        </p:nvSpPr>
        <p:spPr>
          <a:xfrm>
            <a:off x="10133328" y="3804562"/>
            <a:ext cx="1422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0" cap="none" spc="0" normalizeH="0" baseline="0" noProof="0" dirty="0">
                <a:ln>
                  <a:noFill/>
                </a:ln>
                <a:solidFill>
                  <a:srgbClr val="48597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4.96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8079F5F2-3F20-3AC8-B72E-135415739B86}"/>
              </a:ext>
            </a:extLst>
          </p:cNvPr>
          <p:cNvSpPr txBox="1"/>
          <p:nvPr/>
        </p:nvSpPr>
        <p:spPr>
          <a:xfrm>
            <a:off x="10311964" y="4582322"/>
            <a:ext cx="1156087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1" b="1" i="0" u="none" strike="noStrike" kern="0" cap="none" spc="0" normalizeH="0" baseline="0" noProof="0" dirty="0">
                <a:ln>
                  <a:noFill/>
                </a:ln>
                <a:solidFill>
                  <a:srgbClr val="2A34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Satisfação</a:t>
            </a: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59CD686D-BE34-F830-28AC-C65E151D1402}"/>
              </a:ext>
            </a:extLst>
          </p:cNvPr>
          <p:cNvSpPr txBox="1"/>
          <p:nvPr/>
        </p:nvSpPr>
        <p:spPr>
          <a:xfrm>
            <a:off x="5724051" y="5058328"/>
            <a:ext cx="1548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9440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Projetos de Automações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019A7DAA-30A9-FA23-3FF2-56C81B0BC6A5}"/>
              </a:ext>
            </a:extLst>
          </p:cNvPr>
          <p:cNvSpPr txBox="1"/>
          <p:nvPr/>
        </p:nvSpPr>
        <p:spPr>
          <a:xfrm>
            <a:off x="10062007" y="5058328"/>
            <a:ext cx="165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9440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Pesquisa de </a:t>
            </a:r>
          </a:p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9440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Satisfação </a:t>
            </a:r>
          </a:p>
        </p:txBody>
      </p:sp>
      <p:pic>
        <p:nvPicPr>
          <p:cNvPr id="110" name="Picture 2" descr="Transformação digital: o que aprender com os casos de fracasso?">
            <a:extLst>
              <a:ext uri="{FF2B5EF4-FFF2-40B4-BE49-F238E27FC236}">
                <a16:creationId xmlns:a16="http://schemas.microsoft.com/office/drawing/2014/main" id="{30E7055B-4BFC-EC49-32D3-305C1E747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9"/>
          <a:stretch/>
        </p:blipFill>
        <p:spPr bwMode="auto">
          <a:xfrm>
            <a:off x="379372" y="1447639"/>
            <a:ext cx="5163780" cy="4737874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366CB3F1-96AA-2847-C9E6-81A8ADF1B0ED}"/>
              </a:ext>
            </a:extLst>
          </p:cNvPr>
          <p:cNvSpPr txBox="1"/>
          <p:nvPr/>
        </p:nvSpPr>
        <p:spPr>
          <a:xfrm>
            <a:off x="7184387" y="3804562"/>
            <a:ext cx="1298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0" cap="none" spc="0" normalizeH="0" baseline="0" noProof="0" dirty="0">
                <a:ln>
                  <a:noFill/>
                </a:ln>
                <a:solidFill>
                  <a:srgbClr val="48597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87</a:t>
            </a:r>
            <a:r>
              <a:rPr kumimoji="0" lang="pt-BR" sz="4400" b="1" i="0" u="none" strike="noStrike" kern="0" cap="none" spc="0" normalizeH="0" baseline="0" noProof="0" dirty="0">
                <a:ln>
                  <a:noFill/>
                </a:ln>
                <a:solidFill>
                  <a:srgbClr val="48597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</a:t>
            </a:r>
            <a:endParaRPr kumimoji="0" lang="pt-BR" sz="5400" b="1" i="0" u="none" strike="noStrike" kern="0" cap="none" spc="0" normalizeH="0" baseline="0" noProof="0" dirty="0">
              <a:ln>
                <a:noFill/>
              </a:ln>
              <a:solidFill>
                <a:srgbClr val="48597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52D16939-5C16-733F-3099-6509FB2F649B}"/>
              </a:ext>
            </a:extLst>
          </p:cNvPr>
          <p:cNvSpPr txBox="1"/>
          <p:nvPr/>
        </p:nvSpPr>
        <p:spPr>
          <a:xfrm>
            <a:off x="7271523" y="4582322"/>
            <a:ext cx="101181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1" b="1" i="0" u="none" strike="noStrike" kern="0" cap="none" spc="0" normalizeH="0" baseline="0" noProof="0" dirty="0">
                <a:ln>
                  <a:noFill/>
                </a:ln>
                <a:solidFill>
                  <a:srgbClr val="2A34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Redução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0BC9F6B6-2541-652A-221E-15E09D0D50F1}"/>
              </a:ext>
            </a:extLst>
          </p:cNvPr>
          <p:cNvSpPr txBox="1"/>
          <p:nvPr/>
        </p:nvSpPr>
        <p:spPr>
          <a:xfrm>
            <a:off x="7003024" y="5058328"/>
            <a:ext cx="1548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9440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Trabalho</a:t>
            </a:r>
          </a:p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9440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Manual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03173C79-5A46-85C1-638F-05DEA8C9E6FD}"/>
              </a:ext>
            </a:extLst>
          </p:cNvPr>
          <p:cNvSpPr txBox="1"/>
          <p:nvPr/>
        </p:nvSpPr>
        <p:spPr>
          <a:xfrm>
            <a:off x="8521250" y="3804562"/>
            <a:ext cx="1649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0" cap="none" spc="0" normalizeH="0" baseline="0" noProof="0" dirty="0">
                <a:ln>
                  <a:noFill/>
                </a:ln>
                <a:solidFill>
                  <a:srgbClr val="48597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</a:t>
            </a:r>
            <a:r>
              <a:rPr kumimoji="0" lang="pt-BR" sz="4400" b="1" i="0" u="none" strike="noStrike" kern="0" cap="none" spc="0" normalizeH="0" baseline="0" noProof="0" dirty="0">
                <a:ln>
                  <a:noFill/>
                </a:ln>
                <a:solidFill>
                  <a:srgbClr val="48597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2C2313C2-F54C-536D-1965-4ADBC588D1A8}"/>
              </a:ext>
            </a:extLst>
          </p:cNvPr>
          <p:cNvSpPr txBox="1"/>
          <p:nvPr/>
        </p:nvSpPr>
        <p:spPr>
          <a:xfrm>
            <a:off x="8580511" y="4582322"/>
            <a:ext cx="1481496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1" b="1" i="0" u="none" strike="noStrike" kern="0" cap="none" spc="0" normalizeH="0" baseline="0" noProof="0" dirty="0">
                <a:ln>
                  <a:noFill/>
                </a:ln>
                <a:solidFill>
                  <a:srgbClr val="2A34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Concordância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5A6097F2-BDC8-7285-9F78-000642910376}"/>
              </a:ext>
            </a:extLst>
          </p:cNvPr>
          <p:cNvSpPr txBox="1"/>
          <p:nvPr/>
        </p:nvSpPr>
        <p:spPr>
          <a:xfrm>
            <a:off x="8563742" y="5058328"/>
            <a:ext cx="165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9440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Redução de</a:t>
            </a:r>
          </a:p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kern="0" dirty="0">
                <a:solidFill>
                  <a:srgbClr val="944039"/>
                </a:solidFill>
                <a:latin typeface="Calibri" panose="020F0502020204030204"/>
              </a:rPr>
              <a:t>Esforço</a:t>
            </a: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rgbClr val="9440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947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7631430" y="0"/>
            <a:ext cx="4560570" cy="6858000"/>
          </a:xfr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91279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sp>
        <p:nvSpPr>
          <p:cNvPr id="4" name="Título 3" descr="Título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34" y="557439"/>
            <a:ext cx="6891564" cy="830997"/>
          </a:xfrm>
        </p:spPr>
        <p:txBody>
          <a:bodyPr rtlCol="0"/>
          <a:lstStyle/>
          <a:p>
            <a:pPr rtl="0"/>
            <a:r>
              <a:rPr lang="pt-BR" sz="5400" b="1" dirty="0">
                <a:solidFill>
                  <a:schemeClr val="accent5"/>
                </a:solidFill>
              </a:rPr>
              <a:t>Excelência</a:t>
            </a:r>
            <a:r>
              <a:rPr lang="pt-BR" sz="4800" b="1" dirty="0">
                <a:solidFill>
                  <a:schemeClr val="accent5"/>
                </a:solidFill>
              </a:rPr>
              <a:t> </a:t>
            </a:r>
            <a:br>
              <a:rPr lang="pt-BR" sz="4800" b="1" dirty="0">
                <a:solidFill>
                  <a:schemeClr val="accent5"/>
                </a:solidFill>
              </a:rPr>
            </a:br>
            <a:r>
              <a:rPr lang="pt-BR" sz="4400" b="1" dirty="0">
                <a:solidFill>
                  <a:schemeClr val="accent5"/>
                </a:solidFill>
              </a:rPr>
              <a:t>no Ensino</a:t>
            </a:r>
            <a:endParaRPr lang="pt-BR" sz="4800" b="1" dirty="0">
              <a:solidFill>
                <a:schemeClr val="accent5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7" name="Espaço Reservado para o Número do Slide 5" descr="Número do slide">
            <a:extLst>
              <a:ext uri="{FF2B5EF4-FFF2-40B4-BE49-F238E27FC236}">
                <a16:creationId xmlns:a16="http://schemas.microsoft.com/office/drawing/2014/main" id="{79161314-0A22-4109-A2B1-41E87EFE1E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7A4EEE-49CE-4F6C-BF32-B7FCC5EBBF45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E2F0D4FB-7CE1-B02A-54EF-3606C756DAA7}"/>
              </a:ext>
            </a:extLst>
          </p:cNvPr>
          <p:cNvCxnSpPr>
            <a:cxnSpLocks/>
          </p:cNvCxnSpPr>
          <p:nvPr/>
        </p:nvCxnSpPr>
        <p:spPr>
          <a:xfrm>
            <a:off x="313967" y="2067538"/>
            <a:ext cx="6891564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1CE197F6-57AF-B797-D75C-E9A5DD49B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62" y="3739246"/>
            <a:ext cx="2542618" cy="880348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EADFE614-0D70-004F-1D8C-634C9D22CDFC}"/>
              </a:ext>
            </a:extLst>
          </p:cNvPr>
          <p:cNvSpPr/>
          <p:nvPr/>
        </p:nvSpPr>
        <p:spPr>
          <a:xfrm>
            <a:off x="313967" y="2520192"/>
            <a:ext cx="2479503" cy="982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03C2C8F-7D00-D819-1D07-33DD28AE8EF1}"/>
              </a:ext>
            </a:extLst>
          </p:cNvPr>
          <p:cNvSpPr/>
          <p:nvPr/>
        </p:nvSpPr>
        <p:spPr>
          <a:xfrm>
            <a:off x="313967" y="3675014"/>
            <a:ext cx="2479503" cy="982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5038AC5-314C-A762-F0D7-9EEBBDF55514}"/>
              </a:ext>
            </a:extLst>
          </p:cNvPr>
          <p:cNvSpPr/>
          <p:nvPr/>
        </p:nvSpPr>
        <p:spPr>
          <a:xfrm>
            <a:off x="313967" y="4806800"/>
            <a:ext cx="2479503" cy="982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28B21BDE-B192-8917-FA5E-D7154876FC43}"/>
              </a:ext>
            </a:extLst>
          </p:cNvPr>
          <p:cNvCxnSpPr/>
          <p:nvPr/>
        </p:nvCxnSpPr>
        <p:spPr>
          <a:xfrm>
            <a:off x="2793470" y="3020583"/>
            <a:ext cx="82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99BABB64-D8D1-7C2F-DBE6-F0821AC59EFA}"/>
              </a:ext>
            </a:extLst>
          </p:cNvPr>
          <p:cNvCxnSpPr/>
          <p:nvPr/>
        </p:nvCxnSpPr>
        <p:spPr>
          <a:xfrm>
            <a:off x="2793470" y="4191334"/>
            <a:ext cx="82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7D6196F8-567B-ADD5-725A-7DD832C3D654}"/>
              </a:ext>
            </a:extLst>
          </p:cNvPr>
          <p:cNvCxnSpPr/>
          <p:nvPr/>
        </p:nvCxnSpPr>
        <p:spPr>
          <a:xfrm>
            <a:off x="2793470" y="5333763"/>
            <a:ext cx="82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e 45">
            <a:extLst>
              <a:ext uri="{FF2B5EF4-FFF2-40B4-BE49-F238E27FC236}">
                <a16:creationId xmlns:a16="http://schemas.microsoft.com/office/drawing/2014/main" id="{21A53B8E-E70F-243C-0863-66567305F0B4}"/>
              </a:ext>
            </a:extLst>
          </p:cNvPr>
          <p:cNvSpPr/>
          <p:nvPr/>
        </p:nvSpPr>
        <p:spPr>
          <a:xfrm>
            <a:off x="3553342" y="2891044"/>
            <a:ext cx="277238" cy="2772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4934CA2C-DC2F-39BD-314E-56C3265C65D9}"/>
              </a:ext>
            </a:extLst>
          </p:cNvPr>
          <p:cNvSpPr/>
          <p:nvPr/>
        </p:nvSpPr>
        <p:spPr>
          <a:xfrm>
            <a:off x="3553342" y="4049244"/>
            <a:ext cx="277238" cy="2772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33A4132-FBF2-F997-C76D-F2F3D24F236F}"/>
              </a:ext>
            </a:extLst>
          </p:cNvPr>
          <p:cNvSpPr/>
          <p:nvPr/>
        </p:nvSpPr>
        <p:spPr>
          <a:xfrm>
            <a:off x="3553342" y="5191672"/>
            <a:ext cx="277238" cy="2772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F38A7AFA-8289-8D7E-1EAB-DAADAA006942}"/>
              </a:ext>
            </a:extLst>
          </p:cNvPr>
          <p:cNvSpPr txBox="1"/>
          <p:nvPr/>
        </p:nvSpPr>
        <p:spPr>
          <a:xfrm>
            <a:off x="3926789" y="2649607"/>
            <a:ext cx="360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1ª Universidade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Privada do Paraná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entre 3 melhores do país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7E15AD46-ACB5-ABCE-F76D-F51D6A2E1E88}"/>
              </a:ext>
            </a:extLst>
          </p:cNvPr>
          <p:cNvSpPr txBox="1"/>
          <p:nvPr/>
        </p:nvSpPr>
        <p:spPr>
          <a:xfrm>
            <a:off x="4344852" y="3717755"/>
            <a:ext cx="2772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1ª Universidade do Paraná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em qualidade de pesquisa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10E25C24-0AC2-3A54-FA1B-EBEDED7F8E9F}"/>
              </a:ext>
            </a:extLst>
          </p:cNvPr>
          <p:cNvSpPr txBox="1"/>
          <p:nvPr/>
        </p:nvSpPr>
        <p:spPr>
          <a:xfrm>
            <a:off x="3926789" y="5017806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Entre as Top 25%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Améric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Latina</a:t>
            </a:r>
          </a:p>
        </p:txBody>
      </p:sp>
      <p:pic>
        <p:nvPicPr>
          <p:cNvPr id="21506" name="Picture 2" descr="Eventum">
            <a:extLst>
              <a:ext uri="{FF2B5EF4-FFF2-40B4-BE49-F238E27FC236}">
                <a16:creationId xmlns:a16="http://schemas.microsoft.com/office/drawing/2014/main" id="{10194197-1308-D664-16AD-2888AF0BB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36" y="629138"/>
            <a:ext cx="2952121" cy="125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UF 2023 – USP e Unicamp estão no topo | Biblioteca FMUSP - Oficial">
            <a:extLst>
              <a:ext uri="{FF2B5EF4-FFF2-40B4-BE49-F238E27FC236}">
                <a16:creationId xmlns:a16="http://schemas.microsoft.com/office/drawing/2014/main" id="{638B6587-DE3C-8215-17ED-A07B98042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8" t="26084" r="27831" b="30924"/>
          <a:stretch/>
        </p:blipFill>
        <p:spPr bwMode="auto">
          <a:xfrm>
            <a:off x="333595" y="2808101"/>
            <a:ext cx="2427602" cy="46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iversidade de São Paulo sobe no último QS World University Rankings">
            <a:extLst>
              <a:ext uri="{FF2B5EF4-FFF2-40B4-BE49-F238E27FC236}">
                <a16:creationId xmlns:a16="http://schemas.microsoft.com/office/drawing/2014/main" id="{F41C3306-BC53-879C-096E-7AFC06E0C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2" b="19432"/>
          <a:stretch/>
        </p:blipFill>
        <p:spPr bwMode="auto">
          <a:xfrm>
            <a:off x="394370" y="4927770"/>
            <a:ext cx="2342317" cy="7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558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jogando vídeo game&#10;&#10;Descrição gerada automaticamente">
            <a:extLst>
              <a:ext uri="{FF2B5EF4-FFF2-40B4-BE49-F238E27FC236}">
                <a16:creationId xmlns:a16="http://schemas.microsoft.com/office/drawing/2014/main" id="{F3169ABA-B485-74B7-2D3F-7F5026D867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4" b="11078"/>
          <a:stretch/>
        </p:blipFill>
        <p:spPr>
          <a:xfrm>
            <a:off x="0" y="0"/>
            <a:ext cx="12262286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F13CC51-02E3-6DEB-B6F6-A182E67473CA}"/>
              </a:ext>
            </a:extLst>
          </p:cNvPr>
          <p:cNvSpPr/>
          <p:nvPr/>
        </p:nvSpPr>
        <p:spPr>
          <a:xfrm>
            <a:off x="0" y="5716001"/>
            <a:ext cx="12262286" cy="675304"/>
          </a:xfrm>
          <a:prstGeom prst="rect">
            <a:avLst/>
          </a:prstGeom>
          <a:solidFill>
            <a:srgbClr val="1C1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>
              <a:defRPr/>
            </a:pPr>
            <a:endParaRPr lang="pt-BR" sz="180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BC1734EB-CED8-E225-8FB8-95835160F899}"/>
              </a:ext>
            </a:extLst>
          </p:cNvPr>
          <p:cNvSpPr txBox="1">
            <a:spLocks/>
          </p:cNvSpPr>
          <p:nvPr/>
        </p:nvSpPr>
        <p:spPr>
          <a:xfrm>
            <a:off x="0" y="5462613"/>
            <a:ext cx="11668344" cy="118105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46">
              <a:spcBef>
                <a:spcPts val="1001"/>
              </a:spcBef>
              <a:defRPr/>
            </a:pPr>
            <a:r>
              <a:rPr lang="pt-BR" sz="4000" b="1" dirty="0">
                <a:solidFill>
                  <a:prstClr val="white"/>
                </a:solidFill>
                <a:latin typeface="ITC Officina Serif Std Book" pitchFamily="2" charset="0"/>
              </a:rPr>
              <a:t>Estudo de Caso</a:t>
            </a:r>
          </a:p>
        </p:txBody>
      </p:sp>
    </p:spTree>
    <p:extLst>
      <p:ext uri="{BB962C8B-B14F-4D97-AF65-F5344CB8AC3E}">
        <p14:creationId xmlns:p14="http://schemas.microsoft.com/office/powerpoint/2010/main" val="102150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2">
            <a:extLst>
              <a:ext uri="{FF2B5EF4-FFF2-40B4-BE49-F238E27FC236}">
                <a16:creationId xmlns:a16="http://schemas.microsoft.com/office/drawing/2014/main" id="{A0EBA01A-0889-EACD-88B6-93000618CF99}"/>
              </a:ext>
            </a:extLst>
          </p:cNvPr>
          <p:cNvSpPr txBox="1">
            <a:spLocks/>
          </p:cNvSpPr>
          <p:nvPr/>
        </p:nvSpPr>
        <p:spPr>
          <a:xfrm>
            <a:off x="99988" y="363094"/>
            <a:ext cx="6400801" cy="531727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180000" tIns="180000" rIns="252000" bIns="180000" rtlCol="0" anchor="ctr">
            <a:no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ZA" sz="4400" b="1" kern="1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defRPr/>
            </a:pPr>
            <a:r>
              <a:rPr lang="en-US" sz="2800" b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6" name="Subtítulo 3">
            <a:extLst>
              <a:ext uri="{FF2B5EF4-FFF2-40B4-BE49-F238E27FC236}">
                <a16:creationId xmlns:a16="http://schemas.microsoft.com/office/drawing/2014/main" id="{63BBE04A-E855-9FA1-622F-8CF6611A11BB}"/>
              </a:ext>
            </a:extLst>
          </p:cNvPr>
          <p:cNvSpPr txBox="1">
            <a:spLocks/>
          </p:cNvSpPr>
          <p:nvPr/>
        </p:nvSpPr>
        <p:spPr>
          <a:xfrm>
            <a:off x="6593150" y="4854673"/>
            <a:ext cx="5448156" cy="820273"/>
          </a:xfrm>
          <a:prstGeom prst="rect">
            <a:avLst/>
          </a:prstGeom>
          <a:solidFill>
            <a:sysClr val="windowText" lastClr="000000">
              <a:alpha val="80000"/>
            </a:sys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pt-BR" sz="1600" dirty="0">
                <a:solidFill>
                  <a:srgbClr val="FFFFFF"/>
                </a:solidFill>
                <a:latin typeface="Candara"/>
              </a:rPr>
              <a:t>Wanderson Walger¹, Eduardo Loures¹,  Eduardo Portela²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CC73960-8D32-D3FF-E3DE-32D05D4402DD}"/>
              </a:ext>
            </a:extLst>
          </p:cNvPr>
          <p:cNvSpPr txBox="1"/>
          <p:nvPr/>
        </p:nvSpPr>
        <p:spPr>
          <a:xfrm>
            <a:off x="10736141" y="5372588"/>
            <a:ext cx="1305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FFFFFF"/>
                </a:solidFill>
                <a:latin typeface="Candara"/>
              </a:rPr>
              <a:t>PUCPR¹ UFPR² </a:t>
            </a:r>
          </a:p>
        </p:txBody>
      </p:sp>
      <p:sp>
        <p:nvSpPr>
          <p:cNvPr id="19" name="Título 2">
            <a:extLst>
              <a:ext uri="{FF2B5EF4-FFF2-40B4-BE49-F238E27FC236}">
                <a16:creationId xmlns:a16="http://schemas.microsoft.com/office/drawing/2014/main" id="{4237A6F0-AFFF-F764-5245-3177C421329D}"/>
              </a:ext>
            </a:extLst>
          </p:cNvPr>
          <p:cNvSpPr txBox="1">
            <a:spLocks/>
          </p:cNvSpPr>
          <p:nvPr/>
        </p:nvSpPr>
        <p:spPr>
          <a:xfrm>
            <a:off x="6593151" y="363095"/>
            <a:ext cx="5448155" cy="4486159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vert="horz" lIns="180000" tIns="180000" rIns="252000" bIns="180000" rtlCol="0" anchor="ctr">
            <a:noAutofit/>
          </a:bodyPr>
          <a:lstStyle>
            <a:lvl1pPr algn="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ZA" sz="4400" b="1" kern="1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defRPr/>
            </a:pPr>
            <a:r>
              <a:rPr lang="en-US" sz="2800" b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" name="Imagem 1" descr="Teclado e mouse em cima de uma superfície de madeira&#10;&#10;Descrição gerada automaticamente com confiança média">
            <a:extLst>
              <a:ext uri="{FF2B5EF4-FFF2-40B4-BE49-F238E27FC236}">
                <a16:creationId xmlns:a16="http://schemas.microsoft.com/office/drawing/2014/main" id="{D88A2403-139D-D047-293B-53FAE1F220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8" t="11762" b="6678"/>
          <a:stretch/>
        </p:blipFill>
        <p:spPr>
          <a:xfrm>
            <a:off x="212730" y="480292"/>
            <a:ext cx="6175318" cy="5006108"/>
          </a:xfrm>
          <a:prstGeom prst="roundRect">
            <a:avLst>
              <a:gd name="adj" fmla="val 0"/>
            </a:avLst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C0B74088-29DE-A810-9610-A5F6C1ADE656}"/>
              </a:ext>
            </a:extLst>
          </p:cNvPr>
          <p:cNvSpPr/>
          <p:nvPr/>
        </p:nvSpPr>
        <p:spPr>
          <a:xfrm>
            <a:off x="6782841" y="1177636"/>
            <a:ext cx="51083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A method for prioritizing </a:t>
            </a:r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Robotic Process Automation</a:t>
            </a:r>
            <a:r>
              <a:rPr 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 (RPA)</a:t>
            </a:r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 </a:t>
            </a:r>
            <a:r>
              <a:rPr 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projects with the application of </a:t>
            </a:r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Multicriteria Decision-Making </a:t>
            </a:r>
            <a:r>
              <a:rPr 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and </a:t>
            </a:r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Process Mining</a:t>
            </a:r>
          </a:p>
        </p:txBody>
      </p:sp>
    </p:spTree>
    <p:extLst>
      <p:ext uri="{BB962C8B-B14F-4D97-AF65-F5344CB8AC3E}">
        <p14:creationId xmlns:p14="http://schemas.microsoft.com/office/powerpoint/2010/main" val="1158516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0521E-6DDC-ABEC-ECFE-56887B758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502" y="520931"/>
            <a:ext cx="9826996" cy="2387600"/>
          </a:xfrm>
        </p:spPr>
        <p:txBody>
          <a:bodyPr>
            <a:normAutofit/>
          </a:bodyPr>
          <a:lstStyle/>
          <a:p>
            <a:r>
              <a:rPr lang="en-US" sz="7200" dirty="0"/>
              <a:t>ICPR Americas 2024</a:t>
            </a:r>
            <a:br>
              <a:rPr lang="en-US" sz="7200" dirty="0"/>
            </a:br>
            <a:r>
              <a:rPr lang="en-US" sz="3600" dirty="0"/>
              <a:t>International Conference on Production Research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B68D7-6866-7787-C2C3-9D1255948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5588" y="3414266"/>
            <a:ext cx="9140825" cy="1655762"/>
          </a:xfrm>
        </p:spPr>
        <p:txBody>
          <a:bodyPr>
            <a:normAutofit/>
          </a:bodyPr>
          <a:lstStyle/>
          <a:p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</a:endParaRPr>
          </a:p>
          <a:p>
            <a:r>
              <a:rPr 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Intelligent Production and Industry 5.0 with Human touch, Resilience, and Circular Economy</a:t>
            </a:r>
          </a:p>
          <a:p>
            <a:endParaRPr lang="en-US" sz="3200"/>
          </a:p>
        </p:txBody>
      </p:sp>
      <p:pic>
        <p:nvPicPr>
          <p:cNvPr id="5" name="Graphic 4" descr="Map with pin with solid fill">
            <a:extLst>
              <a:ext uri="{FF2B5EF4-FFF2-40B4-BE49-F238E27FC236}">
                <a16:creationId xmlns:a16="http://schemas.microsoft.com/office/drawing/2014/main" id="{389FB03D-AD74-A3E1-9146-9B05EA1AE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507" y="2610"/>
            <a:ext cx="707227" cy="707227"/>
          </a:xfrm>
          <a:prstGeom prst="rect">
            <a:avLst/>
          </a:prstGeom>
        </p:spPr>
      </p:pic>
      <p:pic>
        <p:nvPicPr>
          <p:cNvPr id="7" name="Graphic 6" descr="Daily calendar with solid fill">
            <a:extLst>
              <a:ext uri="{FF2B5EF4-FFF2-40B4-BE49-F238E27FC236}">
                <a16:creationId xmlns:a16="http://schemas.microsoft.com/office/drawing/2014/main" id="{8FCD48C8-45A4-210B-B100-7A6A56E2B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24393" y="-6003"/>
            <a:ext cx="617413" cy="617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38FEE5-5FD4-C258-FE53-9AF12E407B38}"/>
              </a:ext>
            </a:extLst>
          </p:cNvPr>
          <p:cNvSpPr txBox="1"/>
          <p:nvPr/>
        </p:nvSpPr>
        <p:spPr>
          <a:xfrm>
            <a:off x="813521" y="178075"/>
            <a:ext cx="185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Aptos" panose="02110004020202020204"/>
              </a:rPr>
              <a:t>Athens, OH, USA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C8E56-30DB-1D75-09BD-3F5526EE4CF0}"/>
              </a:ext>
            </a:extLst>
          </p:cNvPr>
          <p:cNvSpPr txBox="1"/>
          <p:nvPr/>
        </p:nvSpPr>
        <p:spPr>
          <a:xfrm>
            <a:off x="10200457" y="178075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July 21 – 25, 2024</a:t>
            </a:r>
          </a:p>
        </p:txBody>
      </p:sp>
      <p:pic>
        <p:nvPicPr>
          <p:cNvPr id="11" name="Picture 10" descr="A black outline of a map&#10;&#10;Description automatically generated">
            <a:extLst>
              <a:ext uri="{FF2B5EF4-FFF2-40B4-BE49-F238E27FC236}">
                <a16:creationId xmlns:a16="http://schemas.microsoft.com/office/drawing/2014/main" id="{25E77DA4-3028-FB2A-D37F-5B0AF38407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32" b="98616" l="5746" r="92339">
                        <a14:foregroundMark x1="30544" y1="18457" x2="30544" y2="18457"/>
                        <a14:foregroundMark x1="5746" y1="24324" x2="5746" y2="24324"/>
                        <a14:foregroundMark x1="51310" y1="90178" x2="51310" y2="90178"/>
                        <a14:foregroundMark x1="48790" y1="94661" x2="48790" y2="94661"/>
                        <a14:foregroundMark x1="47077" y1="98616" x2="45766" y2="96506"/>
                        <a14:foregroundMark x1="90222" y1="62162" x2="92339" y2="64272"/>
                        <a14:foregroundMark x1="86290" y1="3032" x2="86290" y2="3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137" y="142072"/>
            <a:ext cx="3859726" cy="590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6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1" y="163749"/>
            <a:ext cx="1076998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Robotic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 Process Automation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 as Key Enabler of Digital Transformation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 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37351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C7EEE1A-45F6-F297-3ECF-5457FF30C927}"/>
              </a:ext>
            </a:extLst>
          </p:cNvPr>
          <p:cNvCxnSpPr>
            <a:cxnSpLocks/>
          </p:cNvCxnSpPr>
          <p:nvPr/>
        </p:nvCxnSpPr>
        <p:spPr>
          <a:xfrm>
            <a:off x="303172" y="686969"/>
            <a:ext cx="114316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D7EABE-7FE0-45C3-86C8-AE9E99A58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0" y="945004"/>
            <a:ext cx="11242099" cy="345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53FEABF-2347-E496-CC21-52B155D54748}"/>
              </a:ext>
            </a:extLst>
          </p:cNvPr>
          <p:cNvSpPr txBox="1"/>
          <p:nvPr/>
        </p:nvSpPr>
        <p:spPr>
          <a:xfrm>
            <a:off x="474950" y="4653252"/>
            <a:ext cx="11242099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fundamental stage in the Digital Transformation journey is digitalization, where processes and information are converted into digital formats.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Robotic Process Automation (RPA)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a valuable tool that supports this stage by automating repetitive tasks, thereby increasing efficiency and accuracy.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05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 descr="Grupo de pessoas sentadas em auditório&#10;&#10;Descrição gerada automaticamente">
            <a:extLst>
              <a:ext uri="{FF2B5EF4-FFF2-40B4-BE49-F238E27FC236}">
                <a16:creationId xmlns:a16="http://schemas.microsoft.com/office/drawing/2014/main" id="{4C39ECA0-0A24-C15A-B206-2906464D0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42"/>
          <a:stretch/>
        </p:blipFill>
        <p:spPr>
          <a:xfrm>
            <a:off x="-215616" y="0"/>
            <a:ext cx="6354572" cy="6858000"/>
          </a:xfrm>
          <a:prstGeom prst="rect">
            <a:avLst/>
          </a:prstGeom>
        </p:spPr>
      </p:pic>
      <p:pic>
        <p:nvPicPr>
          <p:cNvPr id="45" name="Imagem 44" descr="Grupo de pessoas sentadas em sala de aula&#10;&#10;Descrição gerada automaticamente com confiança média">
            <a:extLst>
              <a:ext uri="{FF2B5EF4-FFF2-40B4-BE49-F238E27FC236}">
                <a16:creationId xmlns:a16="http://schemas.microsoft.com/office/drawing/2014/main" id="{33422509-66ED-B0DE-D34C-1060949DCE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501" t="3800" r="5501" b="-3800"/>
          <a:stretch/>
        </p:blipFill>
        <p:spPr>
          <a:xfrm>
            <a:off x="1471414" y="0"/>
            <a:ext cx="10742171" cy="7159698"/>
          </a:xfrm>
          <a:prstGeom prst="rect">
            <a:avLst/>
          </a:prstGeom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BEF4144C-BF23-25DF-7EC5-4A285F22DADA}"/>
              </a:ext>
            </a:extLst>
          </p:cNvPr>
          <p:cNvSpPr/>
          <p:nvPr/>
        </p:nvSpPr>
        <p:spPr>
          <a:xfrm>
            <a:off x="-215616" y="0"/>
            <a:ext cx="12509216" cy="71120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Newly released iphone 12 pro mockup Royalty Free Vector">
            <a:extLst>
              <a:ext uri="{FF2B5EF4-FFF2-40B4-BE49-F238E27FC236}">
                <a16:creationId xmlns:a16="http://schemas.microsoft.com/office/drawing/2014/main" id="{F2C7D647-5E09-8974-BF87-F70F85AE5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2" t="9581" r="55984" b="19000"/>
          <a:stretch/>
        </p:blipFill>
        <p:spPr bwMode="auto">
          <a:xfrm>
            <a:off x="625860" y="333266"/>
            <a:ext cx="4689090" cy="949086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0A55505-C010-9D4B-2AB0-FDF84B8E4387}"/>
              </a:ext>
            </a:extLst>
          </p:cNvPr>
          <p:cNvSpPr txBox="1"/>
          <p:nvPr/>
        </p:nvSpPr>
        <p:spPr>
          <a:xfrm>
            <a:off x="960726" y="3594935"/>
            <a:ext cx="4000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Wanderson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Felipe Walger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346B074-A507-A21A-D769-034304EDD38B}"/>
              </a:ext>
            </a:extLst>
          </p:cNvPr>
          <p:cNvSpPr txBox="1"/>
          <p:nvPr/>
        </p:nvSpPr>
        <p:spPr>
          <a:xfrm>
            <a:off x="994200" y="4141389"/>
            <a:ext cx="3755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Transformação Digital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Melhoria Contínua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Gestão Processos |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Excelência Operacional</a:t>
            </a:r>
          </a:p>
        </p:txBody>
      </p:sp>
      <p:pic>
        <p:nvPicPr>
          <p:cNvPr id="2052" name="Picture 4" descr="Linkedin - ícones de mídia social grátis">
            <a:extLst>
              <a:ext uri="{FF2B5EF4-FFF2-40B4-BE49-F238E27FC236}">
                <a16:creationId xmlns:a16="http://schemas.microsoft.com/office/drawing/2014/main" id="{A320A5C7-03B5-2FD6-C0F4-5078740D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86" y="1146116"/>
            <a:ext cx="557177" cy="55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D6426C5-9595-B011-13DB-9EA7C7FD88A0}"/>
              </a:ext>
            </a:extLst>
          </p:cNvPr>
          <p:cNvSpPr/>
          <p:nvPr/>
        </p:nvSpPr>
        <p:spPr>
          <a:xfrm>
            <a:off x="1683657" y="1146116"/>
            <a:ext cx="1654629" cy="557177"/>
          </a:xfrm>
          <a:prstGeom prst="roundRect">
            <a:avLst>
              <a:gd name="adj" fmla="val 6247"/>
            </a:avLst>
          </a:prstGeom>
          <a:solidFill>
            <a:srgbClr val="EEF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Gráfico 17" descr="Lupa estrutura de tópicos">
            <a:extLst>
              <a:ext uri="{FF2B5EF4-FFF2-40B4-BE49-F238E27FC236}">
                <a16:creationId xmlns:a16="http://schemas.microsoft.com/office/drawing/2014/main" id="{86BD3976-1144-507C-0350-AACD3FC815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1960" y="1283951"/>
            <a:ext cx="324000" cy="3240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B29C3B3F-DAC6-C9A0-4167-365055012025}"/>
              </a:ext>
            </a:extLst>
          </p:cNvPr>
          <p:cNvSpPr txBox="1"/>
          <p:nvPr/>
        </p:nvSpPr>
        <p:spPr>
          <a:xfrm>
            <a:off x="2004589" y="1311556"/>
            <a:ext cx="782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Pesquisar</a:t>
            </a:r>
          </a:p>
        </p:txBody>
      </p:sp>
      <p:pic>
        <p:nvPicPr>
          <p:cNvPr id="21" name="Gráfico 20" descr="Início com preenchimento sólido">
            <a:extLst>
              <a:ext uri="{FF2B5EF4-FFF2-40B4-BE49-F238E27FC236}">
                <a16:creationId xmlns:a16="http://schemas.microsoft.com/office/drawing/2014/main" id="{26C18FED-337A-7966-29C5-75BA8A8720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26617" y="1310741"/>
            <a:ext cx="288000" cy="288000"/>
          </a:xfrm>
          <a:prstGeom prst="rect">
            <a:avLst/>
          </a:prstGeom>
        </p:spPr>
      </p:pic>
      <p:pic>
        <p:nvPicPr>
          <p:cNvPr id="23" name="Gráfico 22" descr="Campainha com preenchimento sólido">
            <a:extLst>
              <a:ext uri="{FF2B5EF4-FFF2-40B4-BE49-F238E27FC236}">
                <a16:creationId xmlns:a16="http://schemas.microsoft.com/office/drawing/2014/main" id="{67A5B97A-FED0-D84A-A59E-82D10A27FF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72918" y="1308505"/>
            <a:ext cx="288000" cy="288000"/>
          </a:xfrm>
          <a:prstGeom prst="rect">
            <a:avLst/>
          </a:prstGeom>
        </p:spPr>
      </p:pic>
      <p:pic>
        <p:nvPicPr>
          <p:cNvPr id="25" name="Gráfico 24" descr="Grupo de homens com preenchimento sólido">
            <a:extLst>
              <a:ext uri="{FF2B5EF4-FFF2-40B4-BE49-F238E27FC236}">
                <a16:creationId xmlns:a16="http://schemas.microsoft.com/office/drawing/2014/main" id="{EB2015EC-D37B-7AD4-F764-805099B7A0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44279" y="1301946"/>
            <a:ext cx="288000" cy="288000"/>
          </a:xfrm>
          <a:prstGeom prst="rect">
            <a:avLst/>
          </a:prstGeom>
        </p:spPr>
      </p:pic>
      <p:pic>
        <p:nvPicPr>
          <p:cNvPr id="27" name="Gráfico 26" descr="Balão de chat com preenchimento sólido">
            <a:extLst>
              <a:ext uri="{FF2B5EF4-FFF2-40B4-BE49-F238E27FC236}">
                <a16:creationId xmlns:a16="http://schemas.microsoft.com/office/drawing/2014/main" id="{FBFF2474-5C4C-289D-8853-20E186A655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14906" y="1330974"/>
            <a:ext cx="288000" cy="288000"/>
          </a:xfrm>
          <a:prstGeom prst="rect">
            <a:avLst/>
          </a:prstGeom>
        </p:spPr>
      </p:pic>
      <p:pic>
        <p:nvPicPr>
          <p:cNvPr id="2054" name="Picture 6" descr="Imagem de fundo">
            <a:extLst>
              <a:ext uri="{FF2B5EF4-FFF2-40B4-BE49-F238E27FC236}">
                <a16:creationId xmlns:a16="http://schemas.microsoft.com/office/drawing/2014/main" id="{005E86B2-E9D1-4ACD-38D1-F6B5226B8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32" y="1958454"/>
            <a:ext cx="4176000" cy="10440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nderson Felipe Walger">
            <a:extLst>
              <a:ext uri="{FF2B5EF4-FFF2-40B4-BE49-F238E27FC236}">
                <a16:creationId xmlns:a16="http://schemas.microsoft.com/office/drawing/2014/main" id="{C5948ACC-FEEB-A8F0-1EAC-489FCA4D2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72" y="2161244"/>
            <a:ext cx="1310680" cy="131068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m 36" descr="Código QR&#10;&#10;Descrição gerada automaticamente">
            <a:extLst>
              <a:ext uri="{FF2B5EF4-FFF2-40B4-BE49-F238E27FC236}">
                <a16:creationId xmlns:a16="http://schemas.microsoft.com/office/drawing/2014/main" id="{478239F2-1ED4-B8CB-7BF2-AA1120F497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45960" y="4891719"/>
            <a:ext cx="1640329" cy="164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7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9074E6D-F66C-8CC9-014C-23A3EBE40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42" y="1452741"/>
            <a:ext cx="5244444" cy="445574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2" y="163749"/>
            <a:ext cx="87923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However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,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prioritizing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 RPA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projects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 is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not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 trivial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37351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C7EEE1A-45F6-F297-3ECF-5457FF30C927}"/>
              </a:ext>
            </a:extLst>
          </p:cNvPr>
          <p:cNvCxnSpPr>
            <a:cxnSpLocks/>
          </p:cNvCxnSpPr>
          <p:nvPr/>
        </p:nvCxnSpPr>
        <p:spPr>
          <a:xfrm>
            <a:off x="303172" y="686969"/>
            <a:ext cx="114316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7F3FB1EA-4418-1B1F-BAAF-E6760244719D}"/>
              </a:ext>
            </a:extLst>
          </p:cNvPr>
          <p:cNvSpPr/>
          <p:nvPr/>
        </p:nvSpPr>
        <p:spPr>
          <a:xfrm>
            <a:off x="562450" y="825193"/>
            <a:ext cx="5767852" cy="55644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m 14" descr="Uma imagem contendo pessoa, no interior, segurando, homem&#10;&#10;Descrição gerada automaticamente">
            <a:extLst>
              <a:ext uri="{FF2B5EF4-FFF2-40B4-BE49-F238E27FC236}">
                <a16:creationId xmlns:a16="http://schemas.microsoft.com/office/drawing/2014/main" id="{7DEAB1AC-7AD5-F63C-4CA8-9BFC97716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8" y="1002400"/>
            <a:ext cx="5232342" cy="5232342"/>
          </a:xfrm>
          <a:prstGeom prst="rect">
            <a:avLst/>
          </a:prstGeom>
        </p:spPr>
      </p:pic>
      <p:pic>
        <p:nvPicPr>
          <p:cNvPr id="6" name="Imagem 5" descr="Pessoa posando para foto&#10;&#10;Descrição gerada automaticamente com confiança média">
            <a:extLst>
              <a:ext uri="{FF2B5EF4-FFF2-40B4-BE49-F238E27FC236}">
                <a16:creationId xmlns:a16="http://schemas.microsoft.com/office/drawing/2014/main" id="{67CD21E9-BB21-5359-D9F1-432F8B49F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44" y="956937"/>
            <a:ext cx="5333560" cy="5333560"/>
          </a:xfrm>
          <a:prstGeom prst="rect">
            <a:avLst/>
          </a:prstGeom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DADFA47C-DDB1-9747-5CAD-90073A6DB6F0}"/>
              </a:ext>
            </a:extLst>
          </p:cNvPr>
          <p:cNvGrpSpPr/>
          <p:nvPr/>
        </p:nvGrpSpPr>
        <p:grpSpPr>
          <a:xfrm>
            <a:off x="7166865" y="1362393"/>
            <a:ext cx="3816001" cy="2520001"/>
            <a:chOff x="6564696" y="828328"/>
            <a:chExt cx="3816001" cy="2520001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34D47475-6D7E-88BA-A8FD-6D6CF0251E43}"/>
                </a:ext>
              </a:extLst>
            </p:cNvPr>
            <p:cNvSpPr/>
            <p:nvPr/>
          </p:nvSpPr>
          <p:spPr>
            <a:xfrm>
              <a:off x="6632746" y="828329"/>
              <a:ext cx="3679903" cy="2520000"/>
            </a:xfrm>
            <a:prstGeom prst="rect">
              <a:avLst/>
            </a:prstGeom>
            <a:solidFill>
              <a:srgbClr val="FAE66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907FAEE5-D6CA-4198-AF9D-F157A4A53875}"/>
                </a:ext>
              </a:extLst>
            </p:cNvPr>
            <p:cNvSpPr/>
            <p:nvPr/>
          </p:nvSpPr>
          <p:spPr>
            <a:xfrm>
              <a:off x="6632747" y="828328"/>
              <a:ext cx="3667916" cy="495804"/>
            </a:xfrm>
            <a:prstGeom prst="rect">
              <a:avLst/>
            </a:prstGeom>
            <a:solidFill>
              <a:srgbClr val="F4DC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38D16B9F-8808-BAD8-11A1-85786C3ECD1D}"/>
                </a:ext>
              </a:extLst>
            </p:cNvPr>
            <p:cNvSpPr txBox="1"/>
            <p:nvPr/>
          </p:nvSpPr>
          <p:spPr>
            <a:xfrm>
              <a:off x="6564696" y="1452741"/>
              <a:ext cx="381600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 to select and prioritize process to automate?</a:t>
              </a:r>
              <a:endParaRPr kumimoji="0" lang="pt-BR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FC225FC5-E021-68E6-1015-86EFE13BF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362" y="1002400"/>
            <a:ext cx="654392" cy="65439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12FE241-4327-AD45-E5D6-6EFEA9C59C16}"/>
              </a:ext>
            </a:extLst>
          </p:cNvPr>
          <p:cNvSpPr txBox="1"/>
          <p:nvPr/>
        </p:nvSpPr>
        <p:spPr>
          <a:xfrm>
            <a:off x="7315203" y="4242387"/>
            <a:ext cx="35996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...to ensure efficiency, effectiveness, scalability, and a good return on investment…</a:t>
            </a:r>
          </a:p>
        </p:txBody>
      </p:sp>
    </p:spTree>
    <p:extLst>
      <p:ext uri="{BB962C8B-B14F-4D97-AF65-F5344CB8AC3E}">
        <p14:creationId xmlns:p14="http://schemas.microsoft.com/office/powerpoint/2010/main" val="3920986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2" y="163749"/>
            <a:ext cx="87923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An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alternative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solution to this problem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37351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C7EEE1A-45F6-F297-3ECF-5457FF30C927}"/>
              </a:ext>
            </a:extLst>
          </p:cNvPr>
          <p:cNvCxnSpPr>
            <a:cxnSpLocks/>
          </p:cNvCxnSpPr>
          <p:nvPr/>
        </p:nvCxnSpPr>
        <p:spPr>
          <a:xfrm>
            <a:off x="303172" y="686969"/>
            <a:ext cx="114316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6F948A3-EB9A-5F4E-7C20-423EC80793FD}"/>
              </a:ext>
            </a:extLst>
          </p:cNvPr>
          <p:cNvSpPr txBox="1"/>
          <p:nvPr/>
        </p:nvSpPr>
        <p:spPr>
          <a:xfrm>
            <a:off x="395268" y="1091376"/>
            <a:ext cx="11338064" cy="1569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 method that integrates </a:t>
            </a:r>
            <a:r>
              <a:rPr kumimoji="0" lang="en-US" sz="479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Multiple Criteria Decision-Making </a:t>
            </a:r>
            <a:r>
              <a:rPr kumimoji="0" lang="en-US" sz="47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and </a:t>
            </a:r>
            <a:r>
              <a:rPr kumimoji="0" lang="pt-BR" sz="479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 Mining</a:t>
            </a:r>
            <a:endParaRPr kumimoji="0" lang="pt-BR" sz="47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B747030-42B7-224C-22E3-72F8CD06E8F0}"/>
              </a:ext>
            </a:extLst>
          </p:cNvPr>
          <p:cNvSpPr/>
          <p:nvPr/>
        </p:nvSpPr>
        <p:spPr>
          <a:xfrm>
            <a:off x="395269" y="4656491"/>
            <a:ext cx="5578547" cy="1176561"/>
          </a:xfrm>
          <a:prstGeom prst="rect">
            <a:avLst/>
          </a:prstGeom>
          <a:solidFill>
            <a:srgbClr val="F1F6F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4FEEDA32-7A25-81B2-F207-7115350DACD5}"/>
              </a:ext>
            </a:extLst>
          </p:cNvPr>
          <p:cNvSpPr/>
          <p:nvPr/>
        </p:nvSpPr>
        <p:spPr>
          <a:xfrm>
            <a:off x="6142521" y="4656491"/>
            <a:ext cx="5578547" cy="1176561"/>
          </a:xfrm>
          <a:prstGeom prst="rect">
            <a:avLst/>
          </a:prstGeom>
          <a:solidFill>
            <a:srgbClr val="F1F6F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DDD46BBC-2CC3-19D9-E357-8DF7AE9222C1}"/>
              </a:ext>
            </a:extLst>
          </p:cNvPr>
          <p:cNvSpPr/>
          <p:nvPr/>
        </p:nvSpPr>
        <p:spPr>
          <a:xfrm>
            <a:off x="395269" y="2901408"/>
            <a:ext cx="5578547" cy="1394936"/>
          </a:xfrm>
          <a:prstGeom prst="rect">
            <a:avLst/>
          </a:prstGeom>
          <a:solidFill>
            <a:srgbClr val="628B95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DE5BB9B-28C1-81D1-A396-5627FB27DD83}"/>
              </a:ext>
            </a:extLst>
          </p:cNvPr>
          <p:cNvSpPr/>
          <p:nvPr/>
        </p:nvSpPr>
        <p:spPr>
          <a:xfrm>
            <a:off x="6142521" y="2909862"/>
            <a:ext cx="5578547" cy="1386483"/>
          </a:xfrm>
          <a:prstGeom prst="rect">
            <a:avLst/>
          </a:prstGeom>
          <a:solidFill>
            <a:srgbClr val="34403A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083FB96-8B37-88C8-C41F-C6373673BA4C}"/>
              </a:ext>
            </a:extLst>
          </p:cNvPr>
          <p:cNvSpPr txBox="1"/>
          <p:nvPr/>
        </p:nvSpPr>
        <p:spPr>
          <a:xfrm>
            <a:off x="1116169" y="2894869"/>
            <a:ext cx="5788504" cy="1446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99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Multiple</a:t>
            </a:r>
            <a:r>
              <a:rPr kumimoji="0" lang="pt-BR" sz="4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pt-BR" sz="4399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Criteria</a:t>
            </a:r>
            <a:r>
              <a:rPr kumimoji="0" lang="pt-BR" sz="43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Decision-Making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E11628-48FB-BDC9-9025-1EBA83E0AB2D}"/>
              </a:ext>
            </a:extLst>
          </p:cNvPr>
          <p:cNvSpPr txBox="1"/>
          <p:nvPr/>
        </p:nvSpPr>
        <p:spPr>
          <a:xfrm>
            <a:off x="6142521" y="4537125"/>
            <a:ext cx="5491374" cy="129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126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 field of </a:t>
            </a:r>
            <a:r>
              <a:rPr kumimoji="0" lang="en-US" sz="179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data science </a:t>
            </a:r>
            <a:r>
              <a: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that involves analyzing event data logs generated by software systems to discover, monitor, and improve real processes.</a:t>
            </a:r>
            <a:endParaRPr kumimoji="0" lang="pt-BR" sz="17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B15D339-F11A-427A-E5F2-C6B2852F2EB9}"/>
              </a:ext>
            </a:extLst>
          </p:cNvPr>
          <p:cNvSpPr txBox="1"/>
          <p:nvPr/>
        </p:nvSpPr>
        <p:spPr>
          <a:xfrm>
            <a:off x="358565" y="4537125"/>
            <a:ext cx="5615250" cy="1295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126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 field of study and a set of techniques used in </a:t>
            </a:r>
            <a:r>
              <a:rPr kumimoji="0" lang="en-US" sz="179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decision science</a:t>
            </a:r>
            <a:r>
              <a: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and operations research to evaluate and choose the best alternative from a set of available options.</a:t>
            </a:r>
            <a:endParaRPr kumimoji="0" lang="pt-BR" sz="17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14B5D45-D9F0-648F-8BB3-155D7A934A95}"/>
              </a:ext>
            </a:extLst>
          </p:cNvPr>
          <p:cNvSpPr txBox="1"/>
          <p:nvPr/>
        </p:nvSpPr>
        <p:spPr>
          <a:xfrm>
            <a:off x="6959567" y="2886835"/>
            <a:ext cx="3815006" cy="1446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Process </a:t>
            </a:r>
          </a:p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Mining</a:t>
            </a:r>
          </a:p>
        </p:txBody>
      </p:sp>
    </p:spTree>
    <p:extLst>
      <p:ext uri="{BB962C8B-B14F-4D97-AF65-F5344CB8AC3E}">
        <p14:creationId xmlns:p14="http://schemas.microsoft.com/office/powerpoint/2010/main" val="836016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2" y="163749"/>
            <a:ext cx="87923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Selecting RPA Opportunities by Integrating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MCDM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 and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PM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37351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C7EEE1A-45F6-F297-3ECF-5457FF30C927}"/>
              </a:ext>
            </a:extLst>
          </p:cNvPr>
          <p:cNvCxnSpPr>
            <a:cxnSpLocks/>
          </p:cNvCxnSpPr>
          <p:nvPr/>
        </p:nvCxnSpPr>
        <p:spPr>
          <a:xfrm>
            <a:off x="303172" y="686969"/>
            <a:ext cx="114316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E90A8B-D14F-003E-6600-B57484C483DE}"/>
              </a:ext>
            </a:extLst>
          </p:cNvPr>
          <p:cNvSpPr/>
          <p:nvPr/>
        </p:nvSpPr>
        <p:spPr>
          <a:xfrm>
            <a:off x="758970" y="1019373"/>
            <a:ext cx="5076000" cy="50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99">
              <a:solidFill>
                <a:prstClr val="white"/>
              </a:solidFill>
              <a:latin typeface="Aptos" panose="02110004020202020204"/>
            </a:endParaRPr>
          </a:p>
        </p:txBody>
      </p:sp>
      <p:pic>
        <p:nvPicPr>
          <p:cNvPr id="2" name="Imagem 1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96694FE9-1E66-4345-0C59-E9B12FF3C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41" y="1114137"/>
            <a:ext cx="4824000" cy="4824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B61353E-E86C-573C-3CAD-DBBCFD471AA0}"/>
              </a:ext>
            </a:extLst>
          </p:cNvPr>
          <p:cNvSpPr txBox="1"/>
          <p:nvPr/>
        </p:nvSpPr>
        <p:spPr>
          <a:xfrm>
            <a:off x="6559969" y="1182257"/>
            <a:ext cx="4873064" cy="1384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2799">
                <a:solidFill>
                  <a:prstClr val="black"/>
                </a:solidFill>
                <a:latin typeface="Calibri" panose="020F0502020204030204"/>
              </a:rPr>
              <a:t>The integration of MCDM and PM offers a </a:t>
            </a:r>
            <a:r>
              <a:rPr lang="en-US" sz="2799" b="1">
                <a:solidFill>
                  <a:prstClr val="black"/>
                </a:solidFill>
                <a:latin typeface="Calibri" panose="020F0502020204030204"/>
              </a:rPr>
              <a:t>potent strategy </a:t>
            </a:r>
            <a:r>
              <a:rPr lang="en-US" sz="2799">
                <a:solidFill>
                  <a:prstClr val="black"/>
                </a:solidFill>
                <a:latin typeface="Calibri" panose="020F0502020204030204"/>
              </a:rPr>
              <a:t>for selecting RPA projects</a:t>
            </a:r>
            <a:endParaRPr lang="pt-BR" sz="2799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8D683E80-081E-2D65-9F2B-97873E4512BF}"/>
              </a:ext>
            </a:extLst>
          </p:cNvPr>
          <p:cNvCxnSpPr/>
          <p:nvPr/>
        </p:nvCxnSpPr>
        <p:spPr>
          <a:xfrm>
            <a:off x="8020328" y="2879950"/>
            <a:ext cx="2018814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2802E7A-DDEE-0ACA-400A-02F0C3A69920}"/>
              </a:ext>
            </a:extLst>
          </p:cNvPr>
          <p:cNvSpPr txBox="1"/>
          <p:nvPr/>
        </p:nvSpPr>
        <p:spPr>
          <a:xfrm>
            <a:off x="6559969" y="2967001"/>
            <a:ext cx="4873063" cy="193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2399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rPr>
              <a:t>Together, these approaches enable organizations to systematically prioritize RPA opportunities, driving </a:t>
            </a:r>
            <a:r>
              <a:rPr lang="en-US" sz="2399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rPr>
              <a:t>efficiency</a:t>
            </a:r>
            <a:r>
              <a:rPr lang="en-US" sz="2399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rPr>
              <a:t> and </a:t>
            </a:r>
            <a:r>
              <a:rPr lang="en-US" sz="2399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rPr>
              <a:t>innovation</a:t>
            </a:r>
            <a:r>
              <a:rPr lang="en-US" sz="2399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rPr>
              <a:t> while </a:t>
            </a:r>
            <a:r>
              <a:rPr lang="en-US" sz="2399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rPr>
              <a:t>mitigating</a:t>
            </a:r>
            <a:r>
              <a:rPr lang="en-US" sz="2399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/>
              </a:rPr>
              <a:t> risks. </a:t>
            </a:r>
            <a:endParaRPr lang="pt-BR" sz="2399" dirty="0">
              <a:solidFill>
                <a:prstClr val="black">
                  <a:lumMod val="85000"/>
                  <a:lumOff val="15000"/>
                </a:prstClr>
              </a:solidFill>
              <a:latin typeface="Calibri" panose="020F0502020204030204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62EA67A-44D4-D915-2718-F320D3B4DEAD}"/>
              </a:ext>
            </a:extLst>
          </p:cNvPr>
          <p:cNvSpPr txBox="1"/>
          <p:nvPr/>
        </p:nvSpPr>
        <p:spPr>
          <a:xfrm>
            <a:off x="8386661" y="5120794"/>
            <a:ext cx="1448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Related</a:t>
            </a:r>
            <a:r>
              <a:rPr lang="pt-BR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endParaRPr lang="pt-BR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E1FA13B-D2E9-E66B-D632-97C0AEE896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66" y="5092726"/>
            <a:ext cx="360000" cy="360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D653C03-33D6-A0A0-3EE0-74D3F5B3A342}"/>
              </a:ext>
            </a:extLst>
          </p:cNvPr>
          <p:cNvSpPr/>
          <p:nvPr/>
        </p:nvSpPr>
        <p:spPr>
          <a:xfrm>
            <a:off x="8091566" y="5086206"/>
            <a:ext cx="1743825" cy="4039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96373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2" y="163749"/>
            <a:ext cx="87923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Background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37351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C7EEE1A-45F6-F297-3ECF-5457FF30C927}"/>
              </a:ext>
            </a:extLst>
          </p:cNvPr>
          <p:cNvCxnSpPr>
            <a:cxnSpLocks/>
          </p:cNvCxnSpPr>
          <p:nvPr/>
        </p:nvCxnSpPr>
        <p:spPr>
          <a:xfrm>
            <a:off x="303172" y="686969"/>
            <a:ext cx="114316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C3AADAA7-B93A-D110-5E7F-1843F71773A6}"/>
              </a:ext>
            </a:extLst>
          </p:cNvPr>
          <p:cNvSpPr/>
          <p:nvPr/>
        </p:nvSpPr>
        <p:spPr>
          <a:xfrm>
            <a:off x="306149" y="1021825"/>
            <a:ext cx="11428651" cy="5149206"/>
          </a:xfrm>
          <a:prstGeom prst="rect">
            <a:avLst/>
          </a:prstGeom>
          <a:solidFill>
            <a:srgbClr val="F7E8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pt-BR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21B6AE3-F8A3-2416-E166-054B2497F16F}"/>
              </a:ext>
            </a:extLst>
          </p:cNvPr>
          <p:cNvSpPr txBox="1"/>
          <p:nvPr/>
        </p:nvSpPr>
        <p:spPr>
          <a:xfrm>
            <a:off x="428549" y="1065689"/>
            <a:ext cx="5188980" cy="461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pt-BR" sz="2399" b="1" dirty="0">
                <a:solidFill>
                  <a:prstClr val="black"/>
                </a:solidFill>
                <a:latin typeface="Calibri" panose="020F0502020204030204"/>
              </a:rPr>
              <a:t>ROBOTIC PROCESS AUTOMATION (RPA)</a:t>
            </a:r>
            <a:endParaRPr lang="pt-BR" sz="1799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90A07BC-EBFA-2556-9C97-A1C33C67AD42}"/>
              </a:ext>
            </a:extLst>
          </p:cNvPr>
          <p:cNvSpPr/>
          <p:nvPr/>
        </p:nvSpPr>
        <p:spPr>
          <a:xfrm>
            <a:off x="428549" y="1837295"/>
            <a:ext cx="11162837" cy="2793290"/>
          </a:xfrm>
          <a:prstGeom prst="rect">
            <a:avLst/>
          </a:prstGeom>
          <a:solidFill>
            <a:srgbClr val="3541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pt-BR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93CC33-BAD6-8C7C-BB01-24DE38CD120B}"/>
              </a:ext>
            </a:extLst>
          </p:cNvPr>
          <p:cNvSpPr txBox="1"/>
          <p:nvPr/>
        </p:nvSpPr>
        <p:spPr>
          <a:xfrm>
            <a:off x="565670" y="2071412"/>
            <a:ext cx="8264618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pt-BR" sz="1999" b="1" dirty="0">
                <a:solidFill>
                  <a:prstClr val="white"/>
                </a:solidFill>
                <a:latin typeface="Calibri" panose="020F0502020204030204"/>
              </a:rPr>
              <a:t>MULTIPLE CRITERIA DECISION MAKING (MCDM)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99EF96D-179E-C57D-C1B2-8AC7E810BAF3}"/>
              </a:ext>
            </a:extLst>
          </p:cNvPr>
          <p:cNvSpPr/>
          <p:nvPr/>
        </p:nvSpPr>
        <p:spPr>
          <a:xfrm>
            <a:off x="443269" y="4717175"/>
            <a:ext cx="11143178" cy="1320375"/>
          </a:xfrm>
          <a:prstGeom prst="rect">
            <a:avLst/>
          </a:prstGeom>
          <a:solidFill>
            <a:srgbClr val="4BC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pt-BR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99C40C7-7F08-D3A1-53E7-79D176320567}"/>
              </a:ext>
            </a:extLst>
          </p:cNvPr>
          <p:cNvSpPr txBox="1"/>
          <p:nvPr/>
        </p:nvSpPr>
        <p:spPr>
          <a:xfrm>
            <a:off x="565671" y="4764943"/>
            <a:ext cx="2720649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pt-BR" sz="1999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PROCESS MINING (PM)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72C026C-D3F4-C9A9-3047-2949C4E4B050}"/>
              </a:ext>
            </a:extLst>
          </p:cNvPr>
          <p:cNvSpPr/>
          <p:nvPr/>
        </p:nvSpPr>
        <p:spPr>
          <a:xfrm>
            <a:off x="610032" y="3023187"/>
            <a:ext cx="10862851" cy="1384885"/>
          </a:xfrm>
          <a:prstGeom prst="rect">
            <a:avLst/>
          </a:prstGeom>
          <a:solidFill>
            <a:srgbClr val="9DA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pt-BR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1C153CC-E9F9-068F-0994-C4215008F658}"/>
              </a:ext>
            </a:extLst>
          </p:cNvPr>
          <p:cNvSpPr txBox="1"/>
          <p:nvPr/>
        </p:nvSpPr>
        <p:spPr>
          <a:xfrm>
            <a:off x="610032" y="3115851"/>
            <a:ext cx="4159013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999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ANALYTIC HIERARCHY PROCESS (AHP)</a:t>
            </a:r>
            <a:endParaRPr lang="pt-BR" sz="1999" b="1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46D643A-A1D7-A3D9-1F25-ED806CF91D0F}"/>
              </a:ext>
            </a:extLst>
          </p:cNvPr>
          <p:cNvSpPr txBox="1"/>
          <p:nvPr/>
        </p:nvSpPr>
        <p:spPr>
          <a:xfrm>
            <a:off x="413829" y="1443625"/>
            <a:ext cx="9033706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126"/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A technology focused on automating repetitive, routine, rule-based human tasks.</a:t>
            </a:r>
            <a:endParaRPr lang="pt-BR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C6A55FB-5FA2-A7BF-3819-713AEA80DADD}"/>
              </a:ext>
            </a:extLst>
          </p:cNvPr>
          <p:cNvSpPr txBox="1"/>
          <p:nvPr/>
        </p:nvSpPr>
        <p:spPr>
          <a:xfrm>
            <a:off x="596004" y="2513088"/>
            <a:ext cx="10378853" cy="33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600"/>
            </a:lvl1pPr>
          </a:lstStyle>
          <a:p>
            <a:pPr defTabSz="914126"/>
            <a:r>
              <a:rPr lang="en-US">
                <a:solidFill>
                  <a:prstClr val="white"/>
                </a:solidFill>
                <a:latin typeface="Calibri" panose="020F0502020204030204"/>
              </a:rPr>
              <a:t>Involves addressing decision problems that go beyond simple choices among well-defined alternatives. </a:t>
            </a:r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ED15753-2D22-C2D9-C923-6D05553AA153}"/>
              </a:ext>
            </a:extLst>
          </p:cNvPr>
          <p:cNvSpPr txBox="1"/>
          <p:nvPr/>
        </p:nvSpPr>
        <p:spPr>
          <a:xfrm>
            <a:off x="610031" y="3555316"/>
            <a:ext cx="10822512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600"/>
            </a:lvl1pPr>
          </a:lstStyle>
          <a:p>
            <a:pPr algn="just" defTabSz="914126"/>
            <a:r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The AHP is a widely used ranking method in MCDM contexts. Analyzing decision problems through a hierarchical structure, the AHP breaks down intricate issues into manageable subproblems, featuring a goal, criteria, and alternatives.</a:t>
            </a:r>
            <a:endParaRPr lang="pt-BR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8FA2DD9-BED3-5E44-CDF5-154C93646A8F}"/>
              </a:ext>
            </a:extLst>
          </p:cNvPr>
          <p:cNvSpPr txBox="1"/>
          <p:nvPr/>
        </p:nvSpPr>
        <p:spPr>
          <a:xfrm>
            <a:off x="610033" y="5158749"/>
            <a:ext cx="10822511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600"/>
            </a:lvl1pPr>
          </a:lstStyle>
          <a:p>
            <a:pPr algn="just" defTabSz="914126"/>
            <a:r>
              <a:rPr lang="en-US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It focuses on understanding processes and provides significant findings from process execution event logs. The main stages of process mining include discovery, conformance, and enhancement.</a:t>
            </a:r>
            <a:endParaRPr lang="pt-BR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0137265-25E8-E0DB-C017-274BC6F90D66}"/>
              </a:ext>
            </a:extLst>
          </p:cNvPr>
          <p:cNvSpPr/>
          <p:nvPr/>
        </p:nvSpPr>
        <p:spPr>
          <a:xfrm>
            <a:off x="383100" y="1754380"/>
            <a:ext cx="11247708" cy="437909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pt-BR" sz="1799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0417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2" y="163749"/>
            <a:ext cx="87923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PM²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: A Process Mining Project Methodology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37351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C7EEE1A-45F6-F297-3ECF-5457FF30C927}"/>
              </a:ext>
            </a:extLst>
          </p:cNvPr>
          <p:cNvCxnSpPr>
            <a:cxnSpLocks/>
          </p:cNvCxnSpPr>
          <p:nvPr/>
        </p:nvCxnSpPr>
        <p:spPr>
          <a:xfrm>
            <a:off x="303172" y="686969"/>
            <a:ext cx="114316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 descr="Interface gráfica do usuário, Aplicativo&#10;&#10;Descrição gerada automaticamente com confiança média">
            <a:extLst>
              <a:ext uri="{FF2B5EF4-FFF2-40B4-BE49-F238E27FC236}">
                <a16:creationId xmlns:a16="http://schemas.microsoft.com/office/drawing/2014/main" id="{43037255-23BB-26A3-50F4-8F448474F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20"/>
          <a:stretch/>
        </p:blipFill>
        <p:spPr>
          <a:xfrm>
            <a:off x="895350" y="838853"/>
            <a:ext cx="10401300" cy="562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14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2" y="163749"/>
            <a:ext cx="87923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PM²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: A Process Mining Project Methodology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37351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C7EEE1A-45F6-F297-3ECF-5457FF30C927}"/>
              </a:ext>
            </a:extLst>
          </p:cNvPr>
          <p:cNvCxnSpPr>
            <a:cxnSpLocks/>
          </p:cNvCxnSpPr>
          <p:nvPr/>
        </p:nvCxnSpPr>
        <p:spPr>
          <a:xfrm>
            <a:off x="303172" y="686969"/>
            <a:ext cx="114316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ângulo 65">
            <a:extLst>
              <a:ext uri="{FF2B5EF4-FFF2-40B4-BE49-F238E27FC236}">
                <a16:creationId xmlns:a16="http://schemas.microsoft.com/office/drawing/2014/main" id="{6B4D40DB-F72B-AD04-1135-E48D23F0C138}"/>
              </a:ext>
            </a:extLst>
          </p:cNvPr>
          <p:cNvSpPr/>
          <p:nvPr/>
        </p:nvSpPr>
        <p:spPr>
          <a:xfrm>
            <a:off x="306149" y="765655"/>
            <a:ext cx="11428651" cy="5102047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4E47695A-4F8D-97F5-6AF4-65A7EDE0801D}"/>
              </a:ext>
            </a:extLst>
          </p:cNvPr>
          <p:cNvGrpSpPr/>
          <p:nvPr/>
        </p:nvGrpSpPr>
        <p:grpSpPr>
          <a:xfrm>
            <a:off x="467425" y="1248290"/>
            <a:ext cx="11233801" cy="4281441"/>
            <a:chOff x="500999" y="1210189"/>
            <a:chExt cx="11233801" cy="4281441"/>
          </a:xfrm>
        </p:grpSpPr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38E00522-9BF2-22BD-799E-DB5E551F0AEC}"/>
                </a:ext>
              </a:extLst>
            </p:cNvPr>
            <p:cNvSpPr/>
            <p:nvPr/>
          </p:nvSpPr>
          <p:spPr>
            <a:xfrm>
              <a:off x="528579" y="1565789"/>
              <a:ext cx="3960000" cy="412629"/>
            </a:xfrm>
            <a:prstGeom prst="rect">
              <a:avLst/>
            </a:prstGeom>
            <a:solidFill>
              <a:srgbClr val="156082">
                <a:lumMod val="20000"/>
                <a:lumOff val="8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9981314E-E710-A67C-8CFB-92B51C47C961}"/>
                </a:ext>
              </a:extLst>
            </p:cNvPr>
            <p:cNvSpPr/>
            <p:nvPr/>
          </p:nvSpPr>
          <p:spPr>
            <a:xfrm>
              <a:off x="7619629" y="1565789"/>
              <a:ext cx="3960000" cy="412629"/>
            </a:xfrm>
            <a:prstGeom prst="rect">
              <a:avLst/>
            </a:prstGeom>
            <a:solidFill>
              <a:srgbClr val="156082">
                <a:lumMod val="20000"/>
                <a:lumOff val="8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53C0D08D-44A2-2DFC-1685-C504D4A73A53}"/>
                </a:ext>
              </a:extLst>
            </p:cNvPr>
            <p:cNvSpPr/>
            <p:nvPr/>
          </p:nvSpPr>
          <p:spPr>
            <a:xfrm>
              <a:off x="528579" y="3764959"/>
              <a:ext cx="3960000" cy="421338"/>
            </a:xfrm>
            <a:prstGeom prst="rect">
              <a:avLst/>
            </a:prstGeom>
            <a:solidFill>
              <a:srgbClr val="156082">
                <a:lumMod val="20000"/>
                <a:lumOff val="8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00FEC622-0707-7119-9B38-AF04D930F91A}"/>
                </a:ext>
              </a:extLst>
            </p:cNvPr>
            <p:cNvSpPr/>
            <p:nvPr/>
          </p:nvSpPr>
          <p:spPr>
            <a:xfrm>
              <a:off x="7619629" y="3764960"/>
              <a:ext cx="3960000" cy="421338"/>
            </a:xfrm>
            <a:prstGeom prst="rect">
              <a:avLst/>
            </a:prstGeom>
            <a:solidFill>
              <a:srgbClr val="156082">
                <a:lumMod val="20000"/>
                <a:lumOff val="8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31EEEDC9-5646-21A6-AFA2-E4AFC8742B08}"/>
                </a:ext>
              </a:extLst>
            </p:cNvPr>
            <p:cNvSpPr/>
            <p:nvPr/>
          </p:nvSpPr>
          <p:spPr>
            <a:xfrm>
              <a:off x="4656458" y="1565789"/>
              <a:ext cx="2808000" cy="412629"/>
            </a:xfrm>
            <a:prstGeom prst="rect">
              <a:avLst/>
            </a:prstGeom>
            <a:solidFill>
              <a:srgbClr val="156082">
                <a:lumMod val="20000"/>
                <a:lumOff val="8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E367F530-0220-681C-1CC9-A5BA2506A00C}"/>
                </a:ext>
              </a:extLst>
            </p:cNvPr>
            <p:cNvSpPr/>
            <p:nvPr/>
          </p:nvSpPr>
          <p:spPr>
            <a:xfrm>
              <a:off x="4656458" y="3764959"/>
              <a:ext cx="2808000" cy="412629"/>
            </a:xfrm>
            <a:prstGeom prst="rect">
              <a:avLst/>
            </a:prstGeom>
            <a:solidFill>
              <a:srgbClr val="156082">
                <a:lumMod val="20000"/>
                <a:lumOff val="80000"/>
              </a:srgbClr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A291C337-4A0D-F5F7-1618-D1C1F94D54E4}"/>
                </a:ext>
              </a:extLst>
            </p:cNvPr>
            <p:cNvSpPr txBox="1"/>
            <p:nvPr/>
          </p:nvSpPr>
          <p:spPr>
            <a:xfrm>
              <a:off x="500999" y="2080206"/>
              <a:ext cx="173744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/>
              </a:lvl1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1.1 </a:t>
              </a:r>
              <a:r>
                <a:rPr kumimoji="0" lang="pt-BR" sz="11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Select</a:t>
              </a: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the Process</a:t>
              </a:r>
            </a:p>
          </p:txBody>
        </p: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C48827E8-B02B-C471-DE5E-B633C64C2A0C}"/>
                </a:ext>
              </a:extLst>
            </p:cNvPr>
            <p:cNvSpPr txBox="1"/>
            <p:nvPr/>
          </p:nvSpPr>
          <p:spPr>
            <a:xfrm>
              <a:off x="1834236" y="2080206"/>
              <a:ext cx="168778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/>
              </a:lvl1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1.2 Define </a:t>
              </a:r>
              <a:r>
                <a:rPr kumimoji="0" lang="pt-BR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key</a:t>
              </a:r>
              <a:r>
                <a:rPr kumimoji="0" lang="pt-BR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pt-BR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question</a:t>
              </a:r>
              <a:endPara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A76BBC3C-77A3-4F98-F3FD-D94CCF35EF08}"/>
                </a:ext>
              </a:extLst>
            </p:cNvPr>
            <p:cNvSpPr txBox="1"/>
            <p:nvPr/>
          </p:nvSpPr>
          <p:spPr>
            <a:xfrm>
              <a:off x="3262204" y="2080206"/>
              <a:ext cx="144000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/>
              </a:lvl1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1.3 Build </a:t>
              </a:r>
              <a:r>
                <a:rPr kumimoji="0" lang="pt-BR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the</a:t>
              </a:r>
              <a:r>
                <a:rPr kumimoji="0" lang="pt-BR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pt-BR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team</a:t>
              </a:r>
              <a:endPara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BBA75649-6DB2-7210-D917-14D11AEBBB91}"/>
                </a:ext>
              </a:extLst>
            </p:cNvPr>
            <p:cNvSpPr/>
            <p:nvPr/>
          </p:nvSpPr>
          <p:spPr>
            <a:xfrm>
              <a:off x="528579" y="1210189"/>
              <a:ext cx="3960000" cy="355600"/>
            </a:xfrm>
            <a:prstGeom prst="rect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1. Planning</a:t>
              </a:r>
            </a:p>
          </p:txBody>
        </p:sp>
        <p:pic>
          <p:nvPicPr>
            <p:cNvPr id="78" name="Gráfico 77" descr="Usuários estrutura de tópicos">
              <a:extLst>
                <a:ext uri="{FF2B5EF4-FFF2-40B4-BE49-F238E27FC236}">
                  <a16:creationId xmlns:a16="http://schemas.microsoft.com/office/drawing/2014/main" id="{E582F80E-4855-2F68-E301-94819F2DC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04526" y="2453480"/>
              <a:ext cx="450000" cy="450000"/>
            </a:xfrm>
            <a:prstGeom prst="rect">
              <a:avLst/>
            </a:prstGeom>
          </p:spPr>
        </p:pic>
        <p:pic>
          <p:nvPicPr>
            <p:cNvPr id="79" name="Gráfico 78" descr="Perguntas estrutura de tópicos">
              <a:extLst>
                <a:ext uri="{FF2B5EF4-FFF2-40B4-BE49-F238E27FC236}">
                  <a16:creationId xmlns:a16="http://schemas.microsoft.com/office/drawing/2014/main" id="{8EC8B73A-808B-3718-903F-C8D18B741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46844" y="2453480"/>
              <a:ext cx="450000" cy="450000"/>
            </a:xfrm>
            <a:prstGeom prst="rect">
              <a:avLst/>
            </a:prstGeom>
          </p:spPr>
        </p:pic>
        <p:pic>
          <p:nvPicPr>
            <p:cNvPr id="80" name="Gráfico 79" descr="fluxo de trabalho estrutura de tópicos">
              <a:extLst>
                <a:ext uri="{FF2B5EF4-FFF2-40B4-BE49-F238E27FC236}">
                  <a16:creationId xmlns:a16="http://schemas.microsoft.com/office/drawing/2014/main" id="{88D05F88-3897-62E3-8520-1282A1B46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6043" y="2453480"/>
              <a:ext cx="450000" cy="450000"/>
            </a:xfrm>
            <a:prstGeom prst="rect">
              <a:avLst/>
            </a:prstGeom>
          </p:spPr>
        </p:pic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7C087680-6807-B250-FE15-2083DB367FD9}"/>
                </a:ext>
              </a:extLst>
            </p:cNvPr>
            <p:cNvSpPr txBox="1"/>
            <p:nvPr/>
          </p:nvSpPr>
          <p:spPr>
            <a:xfrm>
              <a:off x="528579" y="1630416"/>
              <a:ext cx="3972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Define the key issues of the project</a:t>
              </a:r>
              <a:endParaRPr kumimoji="0" lang="pt-BR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82" name="Conector: Angulado 81">
              <a:extLst>
                <a:ext uri="{FF2B5EF4-FFF2-40B4-BE49-F238E27FC236}">
                  <a16:creationId xmlns:a16="http://schemas.microsoft.com/office/drawing/2014/main" id="{E503D3DE-7C94-B6DB-1B91-66B9946777D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50823" y="2646439"/>
              <a:ext cx="828000" cy="193818"/>
            </a:xfrm>
            <a:prstGeom prst="bentConnector2">
              <a:avLst/>
            </a:prstGeom>
            <a:noFill/>
            <a:ln w="12700" cap="flat" cmpd="sng" algn="ctr">
              <a:solidFill>
                <a:srgbClr val="156082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428712A8-7F33-6CAF-E36A-3F0C02C82B73}"/>
                </a:ext>
              </a:extLst>
            </p:cNvPr>
            <p:cNvSpPr txBox="1"/>
            <p:nvPr/>
          </p:nvSpPr>
          <p:spPr>
            <a:xfrm>
              <a:off x="861732" y="3026543"/>
              <a:ext cx="24865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MCDM: </a:t>
              </a:r>
              <a:r>
                <a:rPr kumimoji="0" lang="pt-BR" sz="11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Multicriteria</a:t>
              </a: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pt-BR" sz="11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Decision</a:t>
              </a: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-Making 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67B75CDF-82E4-8322-B482-177654BB3295}"/>
                </a:ext>
              </a:extLst>
            </p:cNvPr>
            <p:cNvSpPr txBox="1"/>
            <p:nvPr/>
          </p:nvSpPr>
          <p:spPr>
            <a:xfrm>
              <a:off x="4702266" y="2080206"/>
              <a:ext cx="16247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/>
              </a:lvl1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2.1 Define the </a:t>
              </a:r>
              <a:r>
                <a:rPr kumimoji="0" lang="pt-BR" sz="11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scope</a:t>
              </a:r>
              <a:endParaRPr kumimoji="0" lang="pt-BR" sz="1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353CE511-12F2-5EF6-9755-CBAE9337556E}"/>
                </a:ext>
              </a:extLst>
            </p:cNvPr>
            <p:cNvSpPr txBox="1"/>
            <p:nvPr/>
          </p:nvSpPr>
          <p:spPr>
            <a:xfrm>
              <a:off x="6088565" y="2080206"/>
              <a:ext cx="144000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/>
              </a:lvl1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2.2 </a:t>
              </a:r>
              <a:r>
                <a:rPr kumimoji="0" lang="pt-BR" sz="11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Extract</a:t>
              </a: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the data</a:t>
              </a:r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D56C0D5B-C2C2-E308-7E64-2EDBD1118FB3}"/>
                </a:ext>
              </a:extLst>
            </p:cNvPr>
            <p:cNvSpPr/>
            <p:nvPr/>
          </p:nvSpPr>
          <p:spPr>
            <a:xfrm>
              <a:off x="4656458" y="1210189"/>
              <a:ext cx="2811716" cy="355600"/>
            </a:xfrm>
            <a:prstGeom prst="rect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2. </a:t>
              </a:r>
              <a:r>
                <a:rPr kumimoji="0" lang="pt-BR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Extraction</a:t>
              </a: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DFB738D2-CE3E-5708-4F4F-EF91A0AE243D}"/>
                </a:ext>
              </a:extLst>
            </p:cNvPr>
            <p:cNvSpPr txBox="1"/>
            <p:nvPr/>
          </p:nvSpPr>
          <p:spPr>
            <a:xfrm>
              <a:off x="4660174" y="1630416"/>
              <a:ext cx="28042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Extract data</a:t>
              </a:r>
              <a:endParaRPr kumimoji="0" lang="pt-BR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88" name="Gráfico 87" descr="Banco de dados estrutura de tópicos">
              <a:extLst>
                <a:ext uri="{FF2B5EF4-FFF2-40B4-BE49-F238E27FC236}">
                  <a16:creationId xmlns:a16="http://schemas.microsoft.com/office/drawing/2014/main" id="{91D62DAF-C16E-063D-1744-69C5F6259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29787" y="2441963"/>
              <a:ext cx="450000" cy="450000"/>
            </a:xfrm>
            <a:prstGeom prst="rect">
              <a:avLst/>
            </a:prstGeom>
          </p:spPr>
        </p:pic>
        <p:pic>
          <p:nvPicPr>
            <p:cNvPr id="89" name="Gráfico 88" descr="Lista estrutura de tópicos">
              <a:extLst>
                <a:ext uri="{FF2B5EF4-FFF2-40B4-BE49-F238E27FC236}">
                  <a16:creationId xmlns:a16="http://schemas.microsoft.com/office/drawing/2014/main" id="{4C1E8B32-BB39-4233-D8CB-C04BC51A8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05077" y="2450671"/>
              <a:ext cx="450000" cy="450000"/>
            </a:xfrm>
            <a:prstGeom prst="rect">
              <a:avLst/>
            </a:prstGeom>
          </p:spPr>
        </p:pic>
        <p:sp>
          <p:nvSpPr>
            <p:cNvPr id="90" name="Retângulo 89">
              <a:extLst>
                <a:ext uri="{FF2B5EF4-FFF2-40B4-BE49-F238E27FC236}">
                  <a16:creationId xmlns:a16="http://schemas.microsoft.com/office/drawing/2014/main" id="{7F974689-E4DC-9ACF-37DC-FA34B6CD0C15}"/>
                </a:ext>
              </a:extLst>
            </p:cNvPr>
            <p:cNvSpPr/>
            <p:nvPr/>
          </p:nvSpPr>
          <p:spPr>
            <a:xfrm>
              <a:off x="7619630" y="1210189"/>
              <a:ext cx="3960000" cy="355600"/>
            </a:xfrm>
            <a:prstGeom prst="rect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3. Data </a:t>
              </a:r>
              <a:r>
                <a:rPr kumimoji="0" lang="pt-BR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Processing</a:t>
              </a: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317206CB-8B4E-83E3-CE3A-A623660EBD7C}"/>
                </a:ext>
              </a:extLst>
            </p:cNvPr>
            <p:cNvSpPr txBox="1"/>
            <p:nvPr/>
          </p:nvSpPr>
          <p:spPr>
            <a:xfrm>
              <a:off x="7619629" y="1630416"/>
              <a:ext cx="395999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Create </a:t>
              </a:r>
              <a:r>
                <a:rPr kumimoji="0" lang="pt-BR" sz="16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event</a:t>
              </a:r>
              <a:r>
                <a:rPr kumimoji="0" lang="pt-BR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log</a:t>
              </a:r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8E5D507F-00AD-368D-42C5-0E1D8F88F91D}"/>
                </a:ext>
              </a:extLst>
            </p:cNvPr>
            <p:cNvSpPr txBox="1"/>
            <p:nvPr/>
          </p:nvSpPr>
          <p:spPr>
            <a:xfrm>
              <a:off x="7619629" y="2080206"/>
              <a:ext cx="1341171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/>
              </a:lvl1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3.1 </a:t>
              </a:r>
              <a:r>
                <a:rPr kumimoji="0" lang="pt-BR" sz="11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Correct</a:t>
              </a: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the data</a:t>
              </a:r>
            </a:p>
          </p:txBody>
        </p:sp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D0F2DC83-4DD2-2FB3-F614-2FFB43B7A6CA}"/>
                </a:ext>
              </a:extLst>
            </p:cNvPr>
            <p:cNvSpPr txBox="1"/>
            <p:nvPr/>
          </p:nvSpPr>
          <p:spPr>
            <a:xfrm>
              <a:off x="8960801" y="2080206"/>
              <a:ext cx="144000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/>
              </a:lvl1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3.2 Organize data</a:t>
              </a:r>
            </a:p>
          </p:txBody>
        </p:sp>
        <p:sp>
          <p:nvSpPr>
            <p:cNvPr id="94" name="CaixaDeTexto 93">
              <a:extLst>
                <a:ext uri="{FF2B5EF4-FFF2-40B4-BE49-F238E27FC236}">
                  <a16:creationId xmlns:a16="http://schemas.microsoft.com/office/drawing/2014/main" id="{433A81AA-828D-88C6-B472-6AFF439B5828}"/>
                </a:ext>
              </a:extLst>
            </p:cNvPr>
            <p:cNvSpPr txBox="1"/>
            <p:nvPr/>
          </p:nvSpPr>
          <p:spPr>
            <a:xfrm>
              <a:off x="10309310" y="2080206"/>
              <a:ext cx="127031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/>
              </a:lvl1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3.3 </a:t>
              </a:r>
              <a:r>
                <a:rPr kumimoji="0" lang="pt-BR" sz="11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Apply</a:t>
              </a: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pt-BR" sz="11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filters</a:t>
              </a:r>
              <a:endParaRPr kumimoji="0" lang="pt-BR" sz="1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95" name="Gráfico 94" descr="Engrenagens estrutura de tópicos">
              <a:extLst>
                <a:ext uri="{FF2B5EF4-FFF2-40B4-BE49-F238E27FC236}">
                  <a16:creationId xmlns:a16="http://schemas.microsoft.com/office/drawing/2014/main" id="{71B3D652-335F-3B5C-602D-E5DEC4A29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06354" y="2450671"/>
              <a:ext cx="450000" cy="450000"/>
            </a:xfrm>
            <a:prstGeom prst="rect">
              <a:avLst/>
            </a:prstGeom>
          </p:spPr>
        </p:pic>
        <p:pic>
          <p:nvPicPr>
            <p:cNvPr id="96" name="Gráfico 95" descr="Filtro estrutura de tópicos">
              <a:extLst>
                <a:ext uri="{FF2B5EF4-FFF2-40B4-BE49-F238E27FC236}">
                  <a16:creationId xmlns:a16="http://schemas.microsoft.com/office/drawing/2014/main" id="{FC2DB787-A19D-183C-789D-1CF493BBE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655140" y="2450671"/>
              <a:ext cx="450000" cy="450000"/>
            </a:xfrm>
            <a:prstGeom prst="rect">
              <a:avLst/>
            </a:prstGeom>
          </p:spPr>
        </p:pic>
        <p:pic>
          <p:nvPicPr>
            <p:cNvPr id="97" name="Gráfico 96" descr="Cruz do escudo estrutura de tópicos">
              <a:extLst>
                <a:ext uri="{FF2B5EF4-FFF2-40B4-BE49-F238E27FC236}">
                  <a16:creationId xmlns:a16="http://schemas.microsoft.com/office/drawing/2014/main" id="{B3662A80-6B41-DFA2-1B51-8BBEE68DC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016322" y="2441963"/>
              <a:ext cx="450000" cy="450000"/>
            </a:xfrm>
            <a:prstGeom prst="rect">
              <a:avLst/>
            </a:prstGeom>
          </p:spPr>
        </p:pic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97AB6D00-9D4D-DD6C-376F-A71102D5EABA}"/>
                </a:ext>
              </a:extLst>
            </p:cNvPr>
            <p:cNvSpPr txBox="1"/>
            <p:nvPr/>
          </p:nvSpPr>
          <p:spPr>
            <a:xfrm>
              <a:off x="570671" y="4305882"/>
              <a:ext cx="1667772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/>
              </a:lvl1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4.1 </a:t>
              </a:r>
              <a:r>
                <a:rPr kumimoji="0" lang="pt-BR" sz="11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Statistical</a:t>
              </a: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pt-BR" sz="11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Analyzes</a:t>
              </a:r>
              <a:endParaRPr kumimoji="0" lang="pt-BR" sz="1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B4EE2CC9-0067-FC94-FCDE-B01F6A24302D}"/>
                </a:ext>
              </a:extLst>
            </p:cNvPr>
            <p:cNvSpPr txBox="1"/>
            <p:nvPr/>
          </p:nvSpPr>
          <p:spPr>
            <a:xfrm>
              <a:off x="1995625" y="4305882"/>
              <a:ext cx="1879105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/>
              </a:lvl1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4.2 Process Mining</a:t>
              </a:r>
            </a:p>
          </p:txBody>
        </p: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2D3E8934-FEB5-4C92-F296-08AB161FA9DD}"/>
                </a:ext>
              </a:extLst>
            </p:cNvPr>
            <p:cNvSpPr txBox="1"/>
            <p:nvPr/>
          </p:nvSpPr>
          <p:spPr>
            <a:xfrm>
              <a:off x="3216458" y="4305882"/>
              <a:ext cx="144000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/>
              </a:lvl1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4.3 RPA </a:t>
              </a:r>
              <a:r>
                <a:rPr kumimoji="0" lang="pt-BR" sz="11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Analyzes</a:t>
              </a:r>
              <a:endParaRPr kumimoji="0" lang="pt-BR" sz="1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A98347F8-64F1-10E9-FCAB-497755D6E5EE}"/>
                </a:ext>
              </a:extLst>
            </p:cNvPr>
            <p:cNvSpPr/>
            <p:nvPr/>
          </p:nvSpPr>
          <p:spPr>
            <a:xfrm>
              <a:off x="528578" y="3409534"/>
              <a:ext cx="3960001" cy="355600"/>
            </a:xfrm>
            <a:prstGeom prst="rect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4. Mining </a:t>
              </a:r>
              <a:r>
                <a:rPr kumimoji="0" lang="pt-BR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and</a:t>
              </a:r>
              <a:r>
                <a: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pt-BR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Analysis</a:t>
              </a: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3730CB06-4FD9-A09E-6026-25ADD4F737A6}"/>
                </a:ext>
              </a:extLst>
            </p:cNvPr>
            <p:cNvSpPr txBox="1"/>
            <p:nvPr/>
          </p:nvSpPr>
          <p:spPr>
            <a:xfrm>
              <a:off x="528579" y="3829761"/>
              <a:ext cx="3972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Perform</a:t>
              </a:r>
              <a:r>
                <a:rPr kumimoji="0" lang="pt-BR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pt-BR" sz="16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analysis</a:t>
              </a:r>
              <a:r>
                <a:rPr kumimoji="0" lang="pt-BR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pt-BR" sz="16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and</a:t>
              </a:r>
              <a:r>
                <a:rPr kumimoji="0" lang="pt-BR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mining the process</a:t>
              </a:r>
            </a:p>
          </p:txBody>
        </p:sp>
        <p:cxnSp>
          <p:nvCxnSpPr>
            <p:cNvPr id="103" name="Conector: Angulado 102">
              <a:extLst>
                <a:ext uri="{FF2B5EF4-FFF2-40B4-BE49-F238E27FC236}">
                  <a16:creationId xmlns:a16="http://schemas.microsoft.com/office/drawing/2014/main" id="{61FCDDBF-0993-39ED-EBD1-7FCBD538BBD4}"/>
                </a:ext>
              </a:extLst>
            </p:cNvPr>
            <p:cNvCxnSpPr>
              <a:cxnSpLocks/>
              <a:endCxn id="104" idx="1"/>
            </p:cNvCxnSpPr>
            <p:nvPr/>
          </p:nvCxnSpPr>
          <p:spPr>
            <a:xfrm rot="16200000" flipH="1">
              <a:off x="3102454" y="4867916"/>
              <a:ext cx="792000" cy="193818"/>
            </a:xfrm>
            <a:prstGeom prst="bentConnector2">
              <a:avLst/>
            </a:prstGeom>
            <a:noFill/>
            <a:ln w="12700" cap="flat" cmpd="sng" algn="ctr">
              <a:solidFill>
                <a:srgbClr val="156082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4" name="CaixaDeTexto 103">
              <a:extLst>
                <a:ext uri="{FF2B5EF4-FFF2-40B4-BE49-F238E27FC236}">
                  <a16:creationId xmlns:a16="http://schemas.microsoft.com/office/drawing/2014/main" id="{48BBC31B-E8D5-3403-B7AA-E8FB4C4EBEF2}"/>
                </a:ext>
              </a:extLst>
            </p:cNvPr>
            <p:cNvSpPr txBox="1"/>
            <p:nvPr/>
          </p:nvSpPr>
          <p:spPr>
            <a:xfrm>
              <a:off x="3595363" y="5230020"/>
              <a:ext cx="4251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RPA</a:t>
              </a:r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37AB82A9-24A2-0626-9E06-01C7D99C95A3}"/>
                </a:ext>
              </a:extLst>
            </p:cNvPr>
            <p:cNvSpPr txBox="1"/>
            <p:nvPr/>
          </p:nvSpPr>
          <p:spPr>
            <a:xfrm>
              <a:off x="4702266" y="4305882"/>
              <a:ext cx="144000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/>
              </a:lvl1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5.1 </a:t>
              </a:r>
              <a:r>
                <a:rPr kumimoji="0" lang="pt-BR" sz="11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Diagnosis</a:t>
              </a:r>
              <a:endParaRPr kumimoji="0" lang="pt-BR" sz="1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CaixaDeTexto 105">
              <a:extLst>
                <a:ext uri="{FF2B5EF4-FFF2-40B4-BE49-F238E27FC236}">
                  <a16:creationId xmlns:a16="http://schemas.microsoft.com/office/drawing/2014/main" id="{E300F8A1-91C0-6F31-E0C0-01612F0962B7}"/>
                </a:ext>
              </a:extLst>
            </p:cNvPr>
            <p:cNvSpPr txBox="1"/>
            <p:nvPr/>
          </p:nvSpPr>
          <p:spPr>
            <a:xfrm>
              <a:off x="5599171" y="4305882"/>
              <a:ext cx="205687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/>
              </a:lvl1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5.2 </a:t>
              </a:r>
              <a:r>
                <a:rPr kumimoji="0" lang="pt-BR" sz="11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Verification</a:t>
              </a: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pt-BR" sz="11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and</a:t>
              </a: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pt-BR" sz="11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Validation</a:t>
              </a:r>
              <a:endParaRPr kumimoji="0" lang="pt-BR" sz="1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tângulo 106">
              <a:extLst>
                <a:ext uri="{FF2B5EF4-FFF2-40B4-BE49-F238E27FC236}">
                  <a16:creationId xmlns:a16="http://schemas.microsoft.com/office/drawing/2014/main" id="{914F8022-E427-FA31-6169-97E1ACD431EE}"/>
                </a:ext>
              </a:extLst>
            </p:cNvPr>
            <p:cNvSpPr/>
            <p:nvPr/>
          </p:nvSpPr>
          <p:spPr>
            <a:xfrm>
              <a:off x="4656457" y="3409534"/>
              <a:ext cx="2811717" cy="355600"/>
            </a:xfrm>
            <a:prstGeom prst="rect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5. </a:t>
              </a:r>
              <a:r>
                <a:rPr kumimoji="0" lang="pt-BR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Evaluation</a:t>
              </a: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8" name="CaixaDeTexto 107">
              <a:extLst>
                <a:ext uri="{FF2B5EF4-FFF2-40B4-BE49-F238E27FC236}">
                  <a16:creationId xmlns:a16="http://schemas.microsoft.com/office/drawing/2014/main" id="{5AA98AC5-D737-E9A4-F05C-2A04DBDFBB80}"/>
                </a:ext>
              </a:extLst>
            </p:cNvPr>
            <p:cNvSpPr txBox="1"/>
            <p:nvPr/>
          </p:nvSpPr>
          <p:spPr>
            <a:xfrm>
              <a:off x="4660174" y="3829761"/>
              <a:ext cx="266809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Define </a:t>
              </a:r>
              <a:r>
                <a:rPr kumimoji="0" lang="pt-BR" sz="16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Actions</a:t>
              </a:r>
              <a:endParaRPr kumimoji="0" lang="pt-BR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tângulo 108">
              <a:extLst>
                <a:ext uri="{FF2B5EF4-FFF2-40B4-BE49-F238E27FC236}">
                  <a16:creationId xmlns:a16="http://schemas.microsoft.com/office/drawing/2014/main" id="{655147FA-700B-F296-A089-A041689251F6}"/>
                </a:ext>
              </a:extLst>
            </p:cNvPr>
            <p:cNvSpPr/>
            <p:nvPr/>
          </p:nvSpPr>
          <p:spPr>
            <a:xfrm>
              <a:off x="7619630" y="3409534"/>
              <a:ext cx="3960000" cy="355600"/>
            </a:xfrm>
            <a:prstGeom prst="rect">
              <a:avLst/>
            </a:prstGeom>
            <a:solidFill>
              <a:srgbClr val="156082"/>
            </a:solidFill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6. </a:t>
              </a:r>
              <a:r>
                <a:rPr kumimoji="0" lang="pt-BR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Improvement</a:t>
              </a: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60ADBBFE-5F80-283D-9D8F-BBC73BA46336}"/>
                </a:ext>
              </a:extLst>
            </p:cNvPr>
            <p:cNvSpPr txBox="1"/>
            <p:nvPr/>
          </p:nvSpPr>
          <p:spPr>
            <a:xfrm>
              <a:off x="7619630" y="3829761"/>
              <a:ext cx="395999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Transform</a:t>
              </a:r>
              <a:r>
                <a:rPr kumimoji="0" lang="pt-BR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the process</a:t>
              </a:r>
            </a:p>
          </p:txBody>
        </p:sp>
        <p:sp>
          <p:nvSpPr>
            <p:cNvPr id="111" name="CaixaDeTexto 110">
              <a:extLst>
                <a:ext uri="{FF2B5EF4-FFF2-40B4-BE49-F238E27FC236}">
                  <a16:creationId xmlns:a16="http://schemas.microsoft.com/office/drawing/2014/main" id="{89087FBD-710B-E28E-4C28-BC63375EBA11}"/>
                </a:ext>
              </a:extLst>
            </p:cNvPr>
            <p:cNvSpPr txBox="1"/>
            <p:nvPr/>
          </p:nvSpPr>
          <p:spPr>
            <a:xfrm>
              <a:off x="7619629" y="4305882"/>
              <a:ext cx="4115171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200"/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6.1 </a:t>
              </a:r>
              <a:r>
                <a:rPr kumimoji="0" lang="pt-BR" sz="11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implement</a:t>
              </a:r>
              <a:r>
                <a:rPr kumimoji="0" lang="pt-BR" sz="11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the </a:t>
              </a:r>
              <a:r>
                <a:rPr kumimoji="0" lang="pt-BR" sz="1100" b="1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actions</a:t>
              </a:r>
              <a:endParaRPr kumimoji="0" lang="pt-BR" sz="1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12" name="Gráfico 111" descr="Gráfico de barras estrutura de tópicos">
              <a:extLst>
                <a:ext uri="{FF2B5EF4-FFF2-40B4-BE49-F238E27FC236}">
                  <a16:creationId xmlns:a16="http://schemas.microsoft.com/office/drawing/2014/main" id="{35AB7D1B-413F-1A75-758F-ADFD44A1A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26043" y="4690746"/>
              <a:ext cx="450000" cy="450000"/>
            </a:xfrm>
            <a:prstGeom prst="rect">
              <a:avLst/>
            </a:prstGeom>
          </p:spPr>
        </p:pic>
        <p:pic>
          <p:nvPicPr>
            <p:cNvPr id="113" name="Gráfico 112" descr="Lupa estrutura de tópicos">
              <a:extLst>
                <a:ext uri="{FF2B5EF4-FFF2-40B4-BE49-F238E27FC236}">
                  <a16:creationId xmlns:a16="http://schemas.microsoft.com/office/drawing/2014/main" id="{29F685D1-2877-56A7-3E2E-D106BBD31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056787" y="4699455"/>
              <a:ext cx="450000" cy="450000"/>
            </a:xfrm>
            <a:prstGeom prst="rect">
              <a:avLst/>
            </a:prstGeom>
          </p:spPr>
        </p:pic>
        <p:pic>
          <p:nvPicPr>
            <p:cNvPr id="114" name="Gráfico 113" descr="Robô estrutura de tópicos">
              <a:extLst>
                <a:ext uri="{FF2B5EF4-FFF2-40B4-BE49-F238E27FC236}">
                  <a16:creationId xmlns:a16="http://schemas.microsoft.com/office/drawing/2014/main" id="{CEF2F814-D803-57E8-501E-C2F2246F7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567837" y="4683758"/>
              <a:ext cx="450000" cy="450000"/>
            </a:xfrm>
            <a:prstGeom prst="rect">
              <a:avLst/>
            </a:prstGeom>
          </p:spPr>
        </p:pic>
        <p:pic>
          <p:nvPicPr>
            <p:cNvPr id="115" name="Gráfico 114" descr="Marca de seleção estrutura de tópicos">
              <a:extLst>
                <a:ext uri="{FF2B5EF4-FFF2-40B4-BE49-F238E27FC236}">
                  <a16:creationId xmlns:a16="http://schemas.microsoft.com/office/drawing/2014/main" id="{5BAD79B7-F12C-11ED-2364-AFF438486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165921" y="4684536"/>
              <a:ext cx="450000" cy="450000"/>
            </a:xfrm>
            <a:prstGeom prst="rect">
              <a:avLst/>
            </a:prstGeom>
          </p:spPr>
        </p:pic>
        <p:pic>
          <p:nvPicPr>
            <p:cNvPr id="116" name="Gráfico 115" descr="Área de Transferência Marcada estrutura de tópicos">
              <a:extLst>
                <a:ext uri="{FF2B5EF4-FFF2-40B4-BE49-F238E27FC236}">
                  <a16:creationId xmlns:a16="http://schemas.microsoft.com/office/drawing/2014/main" id="{EC233958-DB03-5EE5-B911-3CE3DB6B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474839" y="4687571"/>
              <a:ext cx="450000" cy="450000"/>
            </a:xfrm>
            <a:prstGeom prst="rect">
              <a:avLst/>
            </a:prstGeom>
          </p:spPr>
        </p:pic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7D579CE3-2140-EDF4-8223-377E051BABC9}"/>
                </a:ext>
              </a:extLst>
            </p:cNvPr>
            <p:cNvSpPr/>
            <p:nvPr/>
          </p:nvSpPr>
          <p:spPr>
            <a:xfrm>
              <a:off x="528579" y="1985010"/>
              <a:ext cx="3960000" cy="1301771"/>
            </a:xfrm>
            <a:prstGeom prst="rect">
              <a:avLst/>
            </a:prstGeom>
            <a:noFill/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8B29B0B1-5502-DCED-0C82-9E66FC106C24}"/>
                </a:ext>
              </a:extLst>
            </p:cNvPr>
            <p:cNvSpPr/>
            <p:nvPr/>
          </p:nvSpPr>
          <p:spPr>
            <a:xfrm>
              <a:off x="7619629" y="1985010"/>
              <a:ext cx="3960000" cy="1322736"/>
            </a:xfrm>
            <a:prstGeom prst="rect">
              <a:avLst/>
            </a:prstGeom>
            <a:noFill/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8938B1AC-6958-EA76-31DF-9593A65C18C0}"/>
                </a:ext>
              </a:extLst>
            </p:cNvPr>
            <p:cNvSpPr/>
            <p:nvPr/>
          </p:nvSpPr>
          <p:spPr>
            <a:xfrm>
              <a:off x="528579" y="4184180"/>
              <a:ext cx="3960000" cy="1303200"/>
            </a:xfrm>
            <a:prstGeom prst="rect">
              <a:avLst/>
            </a:prstGeom>
            <a:noFill/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0" name="Retângulo 119">
              <a:extLst>
                <a:ext uri="{FF2B5EF4-FFF2-40B4-BE49-F238E27FC236}">
                  <a16:creationId xmlns:a16="http://schemas.microsoft.com/office/drawing/2014/main" id="{39169734-87AC-D9AA-B049-D0BD51696B6D}"/>
                </a:ext>
              </a:extLst>
            </p:cNvPr>
            <p:cNvSpPr/>
            <p:nvPr/>
          </p:nvSpPr>
          <p:spPr>
            <a:xfrm>
              <a:off x="7619629" y="4184180"/>
              <a:ext cx="3960000" cy="1303200"/>
            </a:xfrm>
            <a:prstGeom prst="rect">
              <a:avLst/>
            </a:prstGeom>
            <a:noFill/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1" name="Retângulo 120">
              <a:extLst>
                <a:ext uri="{FF2B5EF4-FFF2-40B4-BE49-F238E27FC236}">
                  <a16:creationId xmlns:a16="http://schemas.microsoft.com/office/drawing/2014/main" id="{197EAF44-C1E8-6A95-3F43-B852EC0D438A}"/>
                </a:ext>
              </a:extLst>
            </p:cNvPr>
            <p:cNvSpPr/>
            <p:nvPr/>
          </p:nvSpPr>
          <p:spPr>
            <a:xfrm>
              <a:off x="4656458" y="1985010"/>
              <a:ext cx="2808000" cy="1313288"/>
            </a:xfrm>
            <a:prstGeom prst="rect">
              <a:avLst/>
            </a:prstGeom>
            <a:noFill/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2B02D176-8B8C-730B-B0F5-BF403139D3E5}"/>
                </a:ext>
              </a:extLst>
            </p:cNvPr>
            <p:cNvSpPr/>
            <p:nvPr/>
          </p:nvSpPr>
          <p:spPr>
            <a:xfrm>
              <a:off x="4656458" y="4175471"/>
              <a:ext cx="2808000" cy="1303200"/>
            </a:xfrm>
            <a:prstGeom prst="rect">
              <a:avLst/>
            </a:prstGeom>
            <a:noFill/>
            <a:ln w="19050" cap="flat" cmpd="sng" algn="ctr">
              <a:solidFill>
                <a:srgbClr val="15608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23" name="Gráfico 122" descr="Ferramentas de mineração estrutura de tópicos">
              <a:extLst>
                <a:ext uri="{FF2B5EF4-FFF2-40B4-BE49-F238E27FC236}">
                  <a16:creationId xmlns:a16="http://schemas.microsoft.com/office/drawing/2014/main" id="{8002131A-3ECE-AC31-99DF-A3F283A4B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408267" y="4683758"/>
              <a:ext cx="450000" cy="45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1585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2" y="163749"/>
            <a:ext cx="87923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Case Study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37351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C7EEE1A-45F6-F297-3ECF-5457FF30C927}"/>
              </a:ext>
            </a:extLst>
          </p:cNvPr>
          <p:cNvCxnSpPr>
            <a:cxnSpLocks/>
          </p:cNvCxnSpPr>
          <p:nvPr/>
        </p:nvCxnSpPr>
        <p:spPr>
          <a:xfrm>
            <a:off x="303172" y="686969"/>
            <a:ext cx="114316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4A6BCF6A-0121-CC9D-DAAA-02AC3912D704}"/>
              </a:ext>
            </a:extLst>
          </p:cNvPr>
          <p:cNvSpPr/>
          <p:nvPr/>
        </p:nvSpPr>
        <p:spPr>
          <a:xfrm>
            <a:off x="288221" y="775180"/>
            <a:ext cx="11428651" cy="5102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Aptos" panose="02110004020202020204"/>
            </a:endParaRPr>
          </a:p>
        </p:txBody>
      </p:sp>
      <p:pic>
        <p:nvPicPr>
          <p:cNvPr id="3" name="Imagem 2" descr="Pessoas andando na frente de castelo&#10;&#10;Descrição gerada automaticamente">
            <a:extLst>
              <a:ext uri="{FF2B5EF4-FFF2-40B4-BE49-F238E27FC236}">
                <a16:creationId xmlns:a16="http://schemas.microsoft.com/office/drawing/2014/main" id="{8C9080B6-1FC4-4DBC-F952-4E8EE12F3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89"/>
          <a:stretch/>
        </p:blipFill>
        <p:spPr>
          <a:xfrm>
            <a:off x="6841869" y="775178"/>
            <a:ext cx="4892931" cy="5824150"/>
          </a:xfrm>
          <a:prstGeom prst="rect">
            <a:avLst/>
          </a:prstGeom>
        </p:spPr>
      </p:pic>
      <p:grpSp>
        <p:nvGrpSpPr>
          <p:cNvPr id="5" name="Grupo 10">
            <a:extLst>
              <a:ext uri="{FF2B5EF4-FFF2-40B4-BE49-F238E27FC236}">
                <a16:creationId xmlns:a16="http://schemas.microsoft.com/office/drawing/2014/main" id="{6BE0048A-FC2E-2E70-A976-A3E41FD16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09482" y="775177"/>
            <a:ext cx="7388298" cy="5824149"/>
            <a:chOff x="1826589" y="0"/>
            <a:chExt cx="7388298" cy="6858000"/>
          </a:xfrm>
        </p:grpSpPr>
        <p:sp>
          <p:nvSpPr>
            <p:cNvPr id="6" name="Paralelogramo 5">
              <a:extLst>
                <a:ext uri="{FF2B5EF4-FFF2-40B4-BE49-F238E27FC236}">
                  <a16:creationId xmlns:a16="http://schemas.microsoft.com/office/drawing/2014/main" id="{A60672C4-B795-880C-832A-8B66EC7381E4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7" name="Paralelogramo 6">
              <a:extLst>
                <a:ext uri="{FF2B5EF4-FFF2-40B4-BE49-F238E27FC236}">
                  <a16:creationId xmlns:a16="http://schemas.microsoft.com/office/drawing/2014/main" id="{F5D16E70-E5E8-0F11-7163-345783BA0477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345F43B6-E032-2DC8-4FC0-9394BC97BE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pt-BR">
                <a:solidFill>
                  <a:prstClr val="white"/>
                </a:solidFill>
                <a:latin typeface="Calibri Light"/>
              </a:endParaRPr>
            </a:p>
          </p:txBody>
        </p:sp>
      </p:grp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D3FC9F28-4EED-DE8C-AC66-D0B5DD7062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16" y="4222893"/>
            <a:ext cx="900520" cy="90052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0142C66-269C-F563-6AF5-2D22EDCB102E}"/>
              </a:ext>
            </a:extLst>
          </p:cNvPr>
          <p:cNvSpPr txBox="1"/>
          <p:nvPr/>
        </p:nvSpPr>
        <p:spPr>
          <a:xfrm>
            <a:off x="417561" y="5187939"/>
            <a:ext cx="67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1200" err="1">
                <a:solidFill>
                  <a:prstClr val="black"/>
                </a:solidFill>
                <a:latin typeface="Calibri" panose="020F0502020204030204"/>
              </a:rPr>
              <a:t>Student</a:t>
            </a:r>
            <a:endParaRPr lang="pt-BR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E69B20CE-3D16-9F48-FC09-65919B4543F5}"/>
              </a:ext>
            </a:extLst>
          </p:cNvPr>
          <p:cNvSpPr/>
          <p:nvPr/>
        </p:nvSpPr>
        <p:spPr>
          <a:xfrm>
            <a:off x="1333046" y="4549710"/>
            <a:ext cx="210312" cy="283462"/>
          </a:xfrm>
          <a:prstGeom prst="rightArrow">
            <a:avLst/>
          </a:prstGeom>
          <a:solidFill>
            <a:srgbClr val="02A43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pt-BR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E540506F-0E76-EE10-A50B-5884A6413E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219" y="4331584"/>
            <a:ext cx="740381" cy="74038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CBE32AE-5302-FE97-0F76-9809D055AA91}"/>
              </a:ext>
            </a:extLst>
          </p:cNvPr>
          <p:cNvSpPr txBox="1"/>
          <p:nvPr/>
        </p:nvSpPr>
        <p:spPr>
          <a:xfrm>
            <a:off x="1669790" y="5187939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pt-BR" sz="1200" err="1">
                <a:solidFill>
                  <a:prstClr val="black"/>
                </a:solidFill>
                <a:latin typeface="Calibri" panose="020F0502020204030204"/>
              </a:rPr>
              <a:t>Customer</a:t>
            </a:r>
            <a:endParaRPr lang="pt-BR" sz="120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defRPr/>
            </a:pPr>
            <a:r>
              <a:rPr lang="pt-BR" sz="1200" err="1">
                <a:solidFill>
                  <a:prstClr val="black"/>
                </a:solidFill>
                <a:latin typeface="Calibri" panose="020F0502020204030204"/>
              </a:rPr>
              <a:t>Suport</a:t>
            </a:r>
            <a:endParaRPr lang="pt-BR" sz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6EC369C-4B4F-8AAE-09DC-ABABE16AA52B}"/>
              </a:ext>
            </a:extLst>
          </p:cNvPr>
          <p:cNvSpPr/>
          <p:nvPr/>
        </p:nvSpPr>
        <p:spPr>
          <a:xfrm>
            <a:off x="3481643" y="4041307"/>
            <a:ext cx="2811565" cy="1664206"/>
          </a:xfrm>
          <a:prstGeom prst="rect">
            <a:avLst/>
          </a:prstGeom>
          <a:noFill/>
          <a:ln w="12700" cap="flat" cmpd="sng" algn="ctr">
            <a:solidFill>
              <a:srgbClr val="E7E6E6">
                <a:lumMod val="90000"/>
              </a:srgb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pt-BR" kern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5E66888B-D9F8-1D40-F1EB-9CCD76DD2F13}"/>
              </a:ext>
            </a:extLst>
          </p:cNvPr>
          <p:cNvGrpSpPr/>
          <p:nvPr/>
        </p:nvGrpSpPr>
        <p:grpSpPr>
          <a:xfrm>
            <a:off x="3603568" y="4344460"/>
            <a:ext cx="2609923" cy="1078485"/>
            <a:chOff x="7434072" y="1006341"/>
            <a:chExt cx="2609923" cy="1078485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CC8BF6AA-B3B8-9CA2-28DC-0C17F0C89780}"/>
                </a:ext>
              </a:extLst>
            </p:cNvPr>
            <p:cNvSpPr/>
            <p:nvPr/>
          </p:nvSpPr>
          <p:spPr>
            <a:xfrm>
              <a:off x="7434072" y="1141941"/>
              <a:ext cx="2545915" cy="942885"/>
            </a:xfrm>
            <a:prstGeom prst="roundRect">
              <a:avLst>
                <a:gd name="adj" fmla="val 9879"/>
              </a:avLst>
            </a:prstGeom>
            <a:noFill/>
            <a:ln w="12700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pt-BR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1" name="Imagem 20" descr="Tela de computador com fundo azul&#10;&#10;Descrição gerada automaticamente com confiança média">
              <a:extLst>
                <a:ext uri="{FF2B5EF4-FFF2-40B4-BE49-F238E27FC236}">
                  <a16:creationId xmlns:a16="http://schemas.microsoft.com/office/drawing/2014/main" id="{D2C89DF6-0557-14E9-1B9C-113D3388E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3032" y="1211217"/>
              <a:ext cx="758787" cy="758787"/>
            </a:xfrm>
            <a:prstGeom prst="rect">
              <a:avLst/>
            </a:prstGeom>
          </p:spPr>
        </p:pic>
        <p:pic>
          <p:nvPicPr>
            <p:cNvPr id="22" name="Imagem 21" descr="Ícone&#10;&#10;Descrição gerada automaticamente">
              <a:extLst>
                <a:ext uri="{FF2B5EF4-FFF2-40B4-BE49-F238E27FC236}">
                  <a16:creationId xmlns:a16="http://schemas.microsoft.com/office/drawing/2014/main" id="{A8FA635E-92C5-A484-8F8E-FE3ED8F75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3585" y="1372484"/>
              <a:ext cx="531432" cy="531432"/>
            </a:xfrm>
            <a:prstGeom prst="rect">
              <a:avLst/>
            </a:prstGeom>
          </p:spPr>
        </p:pic>
        <p:pic>
          <p:nvPicPr>
            <p:cNvPr id="23" name="Imagem 22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649C65A6-730D-E514-3D13-867DAEC0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1191" y="1439837"/>
              <a:ext cx="386988" cy="386988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D68AF127-F670-F604-BBB9-9AF1E8C47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9189" y="1006341"/>
              <a:ext cx="244806" cy="244806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024682C-40E0-549F-4800-307AD7AAAEBE}"/>
              </a:ext>
            </a:extLst>
          </p:cNvPr>
          <p:cNvGrpSpPr/>
          <p:nvPr/>
        </p:nvGrpSpPr>
        <p:grpSpPr>
          <a:xfrm>
            <a:off x="2654020" y="4203374"/>
            <a:ext cx="673204" cy="1346217"/>
            <a:chOff x="4725450" y="942333"/>
            <a:chExt cx="673204" cy="1346217"/>
          </a:xfrm>
        </p:grpSpPr>
        <p:sp>
          <p:nvSpPr>
            <p:cNvPr id="27" name="Chave Esquerda 26">
              <a:extLst>
                <a:ext uri="{FF2B5EF4-FFF2-40B4-BE49-F238E27FC236}">
                  <a16:creationId xmlns:a16="http://schemas.microsoft.com/office/drawing/2014/main" id="{DBA94F86-B2CD-F9B8-3CFC-FEEAAC750A9C}"/>
                </a:ext>
              </a:extLst>
            </p:cNvPr>
            <p:cNvSpPr/>
            <p:nvPr/>
          </p:nvSpPr>
          <p:spPr>
            <a:xfrm>
              <a:off x="4725450" y="1015296"/>
              <a:ext cx="240950" cy="1189747"/>
            </a:xfrm>
            <a:prstGeom prst="leftBrac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pt-BR" kern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28" name="Imagem 27" descr="Ícone&#10;&#10;Descrição gerada automaticamente">
              <a:extLst>
                <a:ext uri="{FF2B5EF4-FFF2-40B4-BE49-F238E27FC236}">
                  <a16:creationId xmlns:a16="http://schemas.microsoft.com/office/drawing/2014/main" id="{7F6DCB82-EFA4-E7CC-8BD3-43572C43E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325" y="1962393"/>
              <a:ext cx="326157" cy="326157"/>
            </a:xfrm>
            <a:prstGeom prst="rect">
              <a:avLst/>
            </a:prstGeom>
          </p:spPr>
        </p:pic>
        <p:pic>
          <p:nvPicPr>
            <p:cNvPr id="29" name="Imagem 28" descr="Ícone&#10;&#10;Descrição gerada automaticamente">
              <a:extLst>
                <a:ext uri="{FF2B5EF4-FFF2-40B4-BE49-F238E27FC236}">
                  <a16:creationId xmlns:a16="http://schemas.microsoft.com/office/drawing/2014/main" id="{4C477C7E-5F40-DC13-9067-EBAD98407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4654" y="1452363"/>
              <a:ext cx="324000" cy="324000"/>
            </a:xfrm>
            <a:prstGeom prst="rect">
              <a:avLst/>
            </a:prstGeom>
          </p:spPr>
        </p:pic>
        <p:pic>
          <p:nvPicPr>
            <p:cNvPr id="30" name="Imagem 29" descr="Ícone&#10;&#10;Descrição gerada automaticamente">
              <a:extLst>
                <a:ext uri="{FF2B5EF4-FFF2-40B4-BE49-F238E27FC236}">
                  <a16:creationId xmlns:a16="http://schemas.microsoft.com/office/drawing/2014/main" id="{B9B5396B-4653-6AE4-141E-2C5006D4B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325" y="942333"/>
              <a:ext cx="324000" cy="324000"/>
            </a:xfrm>
            <a:prstGeom prst="rect">
              <a:avLst/>
            </a:prstGeom>
          </p:spPr>
        </p:pic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F33A49A-18C2-AECA-8CCD-465FF14656F0}"/>
              </a:ext>
            </a:extLst>
          </p:cNvPr>
          <p:cNvSpPr txBox="1"/>
          <p:nvPr/>
        </p:nvSpPr>
        <p:spPr>
          <a:xfrm>
            <a:off x="267642" y="1987866"/>
            <a:ext cx="60255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The case study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 </a:t>
            </a:r>
            <a:r>
              <a:rPr lang="en-US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was implemented in the </a:t>
            </a:r>
            <a:r>
              <a:rPr lang="en-US" b="1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support services </a:t>
            </a:r>
            <a:r>
              <a:rPr lang="en-US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department of a private Brazilian University.</a:t>
            </a:r>
          </a:p>
          <a:p>
            <a:pPr algn="just"/>
            <a:endParaRPr lang="en-US" sz="1600" dirty="0">
              <a:solidFill>
                <a:srgbClr val="4472C4">
                  <a:lumMod val="75000"/>
                </a:srgbClr>
              </a:solidFill>
              <a:latin typeface="Calibri" panose="020F0502020204030204"/>
            </a:endParaRPr>
          </a:p>
          <a:p>
            <a:pPr algn="just"/>
            <a:r>
              <a:rPr lang="en-US" dirty="0">
                <a:solidFill>
                  <a:srgbClr val="4472C4">
                    <a:lumMod val="75000"/>
                  </a:srgbClr>
                </a:solidFill>
                <a:latin typeface="Calibri" panose="020F0502020204030204"/>
              </a:rPr>
              <a:t>The support services offer guidance on academic matters, enrollment procedures, and other student-related services, ensuring a smooth academic experience.</a:t>
            </a:r>
            <a:endParaRPr lang="pt-BR" dirty="0">
              <a:solidFill>
                <a:srgbClr val="4472C4">
                  <a:lumMod val="75000"/>
                </a:srgbClr>
              </a:solidFill>
              <a:latin typeface="Calibri" panose="020F0502020204030204"/>
            </a:endParaRPr>
          </a:p>
        </p:txBody>
      </p:sp>
      <p:sp>
        <p:nvSpPr>
          <p:cNvPr id="32" name="Título 3" descr="Título">
            <a:extLst>
              <a:ext uri="{FF2B5EF4-FFF2-40B4-BE49-F238E27FC236}">
                <a16:creationId xmlns:a16="http://schemas.microsoft.com/office/drawing/2014/main" id="{124A2F9C-22CB-CC48-BE24-1C37363D879F}"/>
              </a:ext>
            </a:extLst>
          </p:cNvPr>
          <p:cNvSpPr txBox="1">
            <a:spLocks/>
          </p:cNvSpPr>
          <p:nvPr/>
        </p:nvSpPr>
        <p:spPr>
          <a:xfrm>
            <a:off x="267642" y="948138"/>
            <a:ext cx="6891564" cy="830997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rgbClr val="0E2841"/>
                </a:solidFill>
                <a:latin typeface="Aptos Display" panose="02110004020202020204"/>
              </a:rPr>
              <a:t>Case </a:t>
            </a:r>
            <a:r>
              <a:rPr lang="pt-BR" b="1" dirty="0" err="1">
                <a:solidFill>
                  <a:srgbClr val="0E2841"/>
                </a:solidFill>
                <a:latin typeface="Aptos Display" panose="02110004020202020204"/>
              </a:rPr>
              <a:t>Study</a:t>
            </a:r>
            <a:endParaRPr lang="pt-BR" sz="4800" b="1" dirty="0">
              <a:solidFill>
                <a:srgbClr val="0E2841"/>
              </a:solidFill>
              <a:latin typeface="Aptos Display" panose="02110004020202020204"/>
            </a:endParaRP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DB9B3C3E-75AC-9F84-86C7-2F142CEF571D}"/>
              </a:ext>
            </a:extLst>
          </p:cNvPr>
          <p:cNvCxnSpPr>
            <a:cxnSpLocks/>
          </p:cNvCxnSpPr>
          <p:nvPr/>
        </p:nvCxnSpPr>
        <p:spPr>
          <a:xfrm>
            <a:off x="355677" y="1763289"/>
            <a:ext cx="593753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634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D6F5169-AEC3-896A-6AA0-8F9B1C2E98F0}"/>
              </a:ext>
            </a:extLst>
          </p:cNvPr>
          <p:cNvSpPr/>
          <p:nvPr/>
        </p:nvSpPr>
        <p:spPr>
          <a:xfrm>
            <a:off x="800195" y="950544"/>
            <a:ext cx="10934599" cy="1607308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pt-BR" sz="1799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1" y="163749"/>
            <a:ext cx="1050770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1.1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Select the process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using the AHP application, an MCDM method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37351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C7EEE1A-45F6-F297-3ECF-5457FF30C927}"/>
              </a:ext>
            </a:extLst>
          </p:cNvPr>
          <p:cNvCxnSpPr>
            <a:cxnSpLocks/>
          </p:cNvCxnSpPr>
          <p:nvPr/>
        </p:nvCxnSpPr>
        <p:spPr>
          <a:xfrm>
            <a:off x="303172" y="686969"/>
            <a:ext cx="114316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DA35BC28-F980-271F-FEE9-6CFB88C75A5C}"/>
              </a:ext>
            </a:extLst>
          </p:cNvPr>
          <p:cNvSpPr/>
          <p:nvPr/>
        </p:nvSpPr>
        <p:spPr>
          <a:xfrm>
            <a:off x="800195" y="4166824"/>
            <a:ext cx="10934599" cy="1900951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pt-BR" sz="1799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761AF58-6C1F-C2E8-CD00-D254DA3DB6AA}"/>
              </a:ext>
            </a:extLst>
          </p:cNvPr>
          <p:cNvSpPr/>
          <p:nvPr/>
        </p:nvSpPr>
        <p:spPr>
          <a:xfrm>
            <a:off x="800195" y="2494557"/>
            <a:ext cx="10934599" cy="1672266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pt-BR" sz="1799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EA492E3-BD91-51D0-DE1F-C33D9D2AE401}"/>
              </a:ext>
            </a:extLst>
          </p:cNvPr>
          <p:cNvSpPr txBox="1"/>
          <p:nvPr/>
        </p:nvSpPr>
        <p:spPr>
          <a:xfrm>
            <a:off x="1350821" y="1274909"/>
            <a:ext cx="9855943" cy="769241"/>
          </a:xfrm>
          <a:prstGeom prst="rect">
            <a:avLst/>
          </a:prstGeom>
          <a:noFill/>
          <a:ln>
            <a:solidFill>
              <a:srgbClr val="E7E6E6">
                <a:lumMod val="75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 defTabSz="914126">
              <a:defRPr/>
            </a:pPr>
            <a:r>
              <a:rPr lang="pt-BR" sz="4399" kern="0" err="1">
                <a:solidFill>
                  <a:prstClr val="black"/>
                </a:solidFill>
                <a:latin typeface="Calibri" panose="020F0502020204030204"/>
              </a:rPr>
              <a:t>Select</a:t>
            </a:r>
            <a:r>
              <a:rPr lang="pt-BR" sz="4399" kern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t-BR" sz="4399" kern="0" err="1">
                <a:solidFill>
                  <a:prstClr val="black"/>
                </a:solidFill>
                <a:latin typeface="Calibri" panose="020F0502020204030204"/>
              </a:rPr>
              <a:t>the</a:t>
            </a:r>
            <a:r>
              <a:rPr lang="pt-BR" sz="4399" kern="0">
                <a:solidFill>
                  <a:prstClr val="black"/>
                </a:solidFill>
                <a:latin typeface="Calibri" panose="020F0502020204030204"/>
              </a:rPr>
              <a:t> process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50710CE-0C84-2326-9E01-53A9D7BB9EA5}"/>
              </a:ext>
            </a:extLst>
          </p:cNvPr>
          <p:cNvSpPr txBox="1"/>
          <p:nvPr/>
        </p:nvSpPr>
        <p:spPr>
          <a:xfrm rot="16200000">
            <a:off x="-162317" y="2996224"/>
            <a:ext cx="1408287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/>
            </a:lvl1pPr>
          </a:lstStyle>
          <a:p>
            <a:pPr defTabSz="914126"/>
            <a:r>
              <a:rPr lang="pt-BR" sz="1999" b="0">
                <a:solidFill>
                  <a:prstClr val="black"/>
                </a:solidFill>
                <a:latin typeface="Calibri" panose="020F0502020204030204"/>
              </a:rPr>
              <a:t>CRITERIA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93FD744-48DB-88BF-18E1-866FD4DD05ED}"/>
              </a:ext>
            </a:extLst>
          </p:cNvPr>
          <p:cNvSpPr txBox="1"/>
          <p:nvPr/>
        </p:nvSpPr>
        <p:spPr>
          <a:xfrm>
            <a:off x="1350822" y="3054982"/>
            <a:ext cx="1582201" cy="461545"/>
          </a:xfrm>
          <a:prstGeom prst="rect">
            <a:avLst/>
          </a:prstGeom>
          <a:noFill/>
          <a:ln>
            <a:solidFill>
              <a:srgbClr val="E7E6E6">
                <a:lumMod val="75000"/>
              </a:srgbClr>
            </a:solidFill>
          </a:ln>
        </p:spPr>
        <p:txBody>
          <a:bodyPr wrap="none" rtlCol="0">
            <a:spAutoFit/>
          </a:bodyPr>
          <a:lstStyle/>
          <a:p>
            <a:pPr algn="ctr" defTabSz="914126">
              <a:defRPr/>
            </a:pPr>
            <a:r>
              <a:rPr lang="pt-BR" sz="2399" kern="0" err="1">
                <a:solidFill>
                  <a:prstClr val="black"/>
                </a:solidFill>
                <a:latin typeface="Calibri" panose="020F0502020204030204"/>
              </a:rPr>
              <a:t>Complexity</a:t>
            </a:r>
            <a:endParaRPr lang="pt-BR" sz="2399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32FD6D3-83E0-8840-43D0-7CAB987CEEB9}"/>
              </a:ext>
            </a:extLst>
          </p:cNvPr>
          <p:cNvSpPr txBox="1"/>
          <p:nvPr/>
        </p:nvSpPr>
        <p:spPr>
          <a:xfrm>
            <a:off x="3266956" y="3054982"/>
            <a:ext cx="2159516" cy="461545"/>
          </a:xfrm>
          <a:prstGeom prst="rect">
            <a:avLst/>
          </a:prstGeom>
          <a:noFill/>
          <a:ln>
            <a:solidFill>
              <a:srgbClr val="E7E6E6">
                <a:lumMod val="75000"/>
              </a:srgbClr>
            </a:solidFill>
          </a:ln>
        </p:spPr>
        <p:txBody>
          <a:bodyPr wrap="none" rtlCol="0">
            <a:spAutoFit/>
          </a:bodyPr>
          <a:lstStyle/>
          <a:p>
            <a:pPr algn="ctr" defTabSz="914126">
              <a:defRPr/>
            </a:pPr>
            <a:r>
              <a:rPr lang="pt-BR" sz="2399" kern="0">
                <a:solidFill>
                  <a:prstClr val="black"/>
                </a:solidFill>
                <a:latin typeface="Calibri" panose="020F0502020204030204"/>
              </a:rPr>
              <a:t>Data </a:t>
            </a:r>
            <a:r>
              <a:rPr lang="pt-BR" sz="2399" kern="0" err="1">
                <a:solidFill>
                  <a:prstClr val="black"/>
                </a:solidFill>
                <a:latin typeface="Calibri" panose="020F0502020204030204"/>
              </a:rPr>
              <a:t>Structured</a:t>
            </a:r>
            <a:endParaRPr lang="pt-BR" sz="2399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8228EDD-822B-560C-8571-1374E3BE617D}"/>
              </a:ext>
            </a:extLst>
          </p:cNvPr>
          <p:cNvSpPr txBox="1"/>
          <p:nvPr/>
        </p:nvSpPr>
        <p:spPr>
          <a:xfrm>
            <a:off x="7585835" y="3054982"/>
            <a:ext cx="1624509" cy="461545"/>
          </a:xfrm>
          <a:prstGeom prst="rect">
            <a:avLst/>
          </a:prstGeom>
          <a:noFill/>
          <a:ln>
            <a:solidFill>
              <a:srgbClr val="E7E6E6">
                <a:lumMod val="75000"/>
              </a:srgbClr>
            </a:solidFill>
          </a:ln>
        </p:spPr>
        <p:txBody>
          <a:bodyPr wrap="none" rtlCol="0">
            <a:spAutoFit/>
          </a:bodyPr>
          <a:lstStyle/>
          <a:p>
            <a:pPr algn="ctr" defTabSz="914126">
              <a:defRPr/>
            </a:pPr>
            <a:r>
              <a:rPr lang="pt-BR" sz="2399" kern="0">
                <a:solidFill>
                  <a:prstClr val="black"/>
                </a:solidFill>
                <a:latin typeface="Calibri" panose="020F0502020204030204"/>
              </a:rPr>
              <a:t>Digital Data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6F4B4CC-68E9-3A90-A35C-F0F488046BBF}"/>
              </a:ext>
            </a:extLst>
          </p:cNvPr>
          <p:cNvSpPr txBox="1"/>
          <p:nvPr/>
        </p:nvSpPr>
        <p:spPr>
          <a:xfrm>
            <a:off x="5760407" y="3054982"/>
            <a:ext cx="1491494" cy="461545"/>
          </a:xfrm>
          <a:prstGeom prst="rect">
            <a:avLst/>
          </a:prstGeom>
          <a:noFill/>
          <a:ln>
            <a:solidFill>
              <a:srgbClr val="E7E6E6">
                <a:lumMod val="75000"/>
              </a:srgbClr>
            </a:solidFill>
          </a:ln>
        </p:spPr>
        <p:txBody>
          <a:bodyPr wrap="none" rtlCol="0">
            <a:spAutoFit/>
          </a:bodyPr>
          <a:lstStyle/>
          <a:p>
            <a:pPr algn="ctr" defTabSz="914126">
              <a:defRPr/>
            </a:pPr>
            <a:r>
              <a:rPr lang="pt-BR" sz="2399" kern="0">
                <a:solidFill>
                  <a:prstClr val="black"/>
                </a:solidFill>
                <a:latin typeface="Calibri" panose="020F0502020204030204"/>
              </a:rPr>
              <a:t>Frequency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B01B33-E167-0C0D-6AD3-41948137DF40}"/>
              </a:ext>
            </a:extLst>
          </p:cNvPr>
          <p:cNvSpPr txBox="1"/>
          <p:nvPr/>
        </p:nvSpPr>
        <p:spPr>
          <a:xfrm>
            <a:off x="9544279" y="3054982"/>
            <a:ext cx="1668676" cy="461545"/>
          </a:xfrm>
          <a:prstGeom prst="rect">
            <a:avLst/>
          </a:prstGeom>
          <a:noFill/>
          <a:ln>
            <a:solidFill>
              <a:srgbClr val="E7E6E6">
                <a:lumMod val="75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 defTabSz="914126">
              <a:defRPr/>
            </a:pPr>
            <a:r>
              <a:rPr lang="pt-BR" sz="2399" kern="0" dirty="0">
                <a:solidFill>
                  <a:prstClr val="black"/>
                </a:solidFill>
                <a:latin typeface="Calibri" panose="020F0502020204030204"/>
              </a:rPr>
              <a:t>Rule </a:t>
            </a:r>
            <a:r>
              <a:rPr lang="pt-BR" sz="2399" kern="0" dirty="0" err="1">
                <a:solidFill>
                  <a:prstClr val="black"/>
                </a:solidFill>
                <a:latin typeface="Calibri" panose="020F0502020204030204"/>
              </a:rPr>
              <a:t>Based</a:t>
            </a:r>
            <a:endParaRPr lang="pt-BR" sz="2399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77611F4-9773-4460-70F9-AE9467A7E8F5}"/>
              </a:ext>
            </a:extLst>
          </p:cNvPr>
          <p:cNvSpPr txBox="1"/>
          <p:nvPr/>
        </p:nvSpPr>
        <p:spPr>
          <a:xfrm rot="16200000">
            <a:off x="-609306" y="4619069"/>
            <a:ext cx="2302263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pt-BR" sz="1999" dirty="0">
                <a:solidFill>
                  <a:prstClr val="black"/>
                </a:solidFill>
                <a:latin typeface="Calibri" panose="020F0502020204030204"/>
              </a:rPr>
              <a:t>ALTERNATIVES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A1F1080-5596-7ACC-41C5-870782360DD6}"/>
              </a:ext>
            </a:extLst>
          </p:cNvPr>
          <p:cNvSpPr txBox="1"/>
          <p:nvPr/>
        </p:nvSpPr>
        <p:spPr>
          <a:xfrm>
            <a:off x="1350822" y="4687828"/>
            <a:ext cx="1467327" cy="1200016"/>
          </a:xfrm>
          <a:prstGeom prst="rect">
            <a:avLst/>
          </a:prstGeom>
          <a:noFill/>
          <a:ln>
            <a:solidFill>
              <a:srgbClr val="E7E6E6">
                <a:lumMod val="75000"/>
              </a:srgbClr>
            </a:solidFill>
          </a:ln>
        </p:spPr>
        <p:txBody>
          <a:bodyPr wrap="none" rtlCol="0">
            <a:spAutoFit/>
          </a:bodyPr>
          <a:lstStyle/>
          <a:p>
            <a:pPr defTabSz="914126">
              <a:defRPr/>
            </a:pPr>
            <a:r>
              <a:rPr lang="pt-BR" sz="2399" kern="0" err="1">
                <a:solidFill>
                  <a:prstClr val="black"/>
                </a:solidFill>
                <a:latin typeface="Calibri" panose="020F0502020204030204"/>
              </a:rPr>
              <a:t>Academic</a:t>
            </a:r>
            <a:r>
              <a:rPr lang="pt-BR" sz="2399" kern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914126">
              <a:defRPr/>
            </a:pPr>
            <a:r>
              <a:rPr lang="pt-BR" sz="2399" kern="0" err="1">
                <a:solidFill>
                  <a:prstClr val="black"/>
                </a:solidFill>
                <a:latin typeface="Calibri" panose="020F0502020204030204"/>
              </a:rPr>
              <a:t>Transcript</a:t>
            </a:r>
            <a:endParaRPr lang="pt-BR" sz="2399" kern="0">
              <a:solidFill>
                <a:prstClr val="black"/>
              </a:solidFill>
              <a:latin typeface="Calibri" panose="020F0502020204030204"/>
            </a:endParaRPr>
          </a:p>
          <a:p>
            <a:pPr defTabSz="914126">
              <a:defRPr/>
            </a:pPr>
            <a:r>
              <a:rPr lang="pt-BR" sz="2399" kern="0" err="1">
                <a:solidFill>
                  <a:prstClr val="black"/>
                </a:solidFill>
                <a:latin typeface="Calibri" panose="020F0502020204030204"/>
              </a:rPr>
              <a:t>document</a:t>
            </a:r>
            <a:endParaRPr lang="pt-BR" sz="2399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6DB19D8-53D4-F53B-E65C-1245F8881ABB}"/>
              </a:ext>
            </a:extLst>
          </p:cNvPr>
          <p:cNvSpPr txBox="1"/>
          <p:nvPr/>
        </p:nvSpPr>
        <p:spPr>
          <a:xfrm>
            <a:off x="8963786" y="4687828"/>
            <a:ext cx="2242979" cy="1200016"/>
          </a:xfrm>
          <a:prstGeom prst="rect">
            <a:avLst/>
          </a:prstGeom>
          <a:noFill/>
          <a:ln>
            <a:solidFill>
              <a:srgbClr val="E7E6E6">
                <a:lumMod val="75000"/>
              </a:srgbClr>
            </a:solidFill>
          </a:ln>
        </p:spPr>
        <p:txBody>
          <a:bodyPr wrap="none" rtlCol="0">
            <a:spAutoFit/>
          </a:bodyPr>
          <a:lstStyle/>
          <a:p>
            <a:pPr defTabSz="914126">
              <a:defRPr/>
            </a:pPr>
            <a:r>
              <a:rPr lang="en-US" sz="2399" kern="0">
                <a:solidFill>
                  <a:prstClr val="black"/>
                </a:solidFill>
                <a:latin typeface="Calibri" panose="020F0502020204030204"/>
              </a:rPr>
              <a:t>Change of class, </a:t>
            </a:r>
          </a:p>
          <a:p>
            <a:pPr defTabSz="914126">
              <a:defRPr/>
            </a:pPr>
            <a:r>
              <a:rPr lang="en-US" sz="2399" kern="0">
                <a:solidFill>
                  <a:prstClr val="black"/>
                </a:solidFill>
                <a:latin typeface="Calibri" panose="020F0502020204030204"/>
              </a:rPr>
              <a:t>course, shift,</a:t>
            </a:r>
          </a:p>
          <a:p>
            <a:pPr defTabSz="914126">
              <a:defRPr/>
            </a:pPr>
            <a:r>
              <a:rPr lang="en-US" sz="2399" kern="0">
                <a:solidFill>
                  <a:prstClr val="black"/>
                </a:solidFill>
                <a:latin typeface="Calibri" panose="020F0502020204030204"/>
              </a:rPr>
              <a:t>campus</a:t>
            </a:r>
            <a:endParaRPr lang="pt-BR" sz="2399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F3E8EBF-1280-5C82-4CBD-310BAE23EC0A}"/>
              </a:ext>
            </a:extLst>
          </p:cNvPr>
          <p:cNvSpPr txBox="1"/>
          <p:nvPr/>
        </p:nvSpPr>
        <p:spPr>
          <a:xfrm>
            <a:off x="3087456" y="4687828"/>
            <a:ext cx="1792331" cy="1200016"/>
          </a:xfrm>
          <a:prstGeom prst="rect">
            <a:avLst/>
          </a:prstGeom>
          <a:noFill/>
          <a:ln>
            <a:solidFill>
              <a:srgbClr val="E7E6E6">
                <a:lumMod val="75000"/>
              </a:srgbClr>
            </a:solidFill>
          </a:ln>
        </p:spPr>
        <p:txBody>
          <a:bodyPr wrap="none" rtlCol="0">
            <a:spAutoFit/>
          </a:bodyPr>
          <a:lstStyle/>
          <a:p>
            <a:pPr defTabSz="914126">
              <a:defRPr/>
            </a:pPr>
            <a:r>
              <a:rPr lang="pt-BR" sz="2399" kern="0" err="1">
                <a:solidFill>
                  <a:prstClr val="black"/>
                </a:solidFill>
                <a:latin typeface="Calibri" panose="020F0502020204030204"/>
              </a:rPr>
              <a:t>Cancellation</a:t>
            </a:r>
            <a:r>
              <a:rPr lang="pt-BR" sz="2399" kern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914126">
              <a:defRPr/>
            </a:pPr>
            <a:r>
              <a:rPr lang="pt-BR" sz="2399" kern="0" err="1">
                <a:solidFill>
                  <a:prstClr val="black"/>
                </a:solidFill>
                <a:latin typeface="Calibri" panose="020F0502020204030204"/>
              </a:rPr>
              <a:t>of</a:t>
            </a:r>
            <a:r>
              <a:rPr lang="pt-BR" sz="2399" kern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914126">
              <a:defRPr/>
            </a:pPr>
            <a:r>
              <a:rPr lang="pt-BR" sz="2399" kern="0" err="1">
                <a:solidFill>
                  <a:prstClr val="black"/>
                </a:solidFill>
                <a:latin typeface="Calibri" panose="020F0502020204030204"/>
              </a:rPr>
              <a:t>Enrollment</a:t>
            </a:r>
            <a:endParaRPr lang="pt-BR" sz="2399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F1D8D03-DA56-A937-CF63-E22DC937A828}"/>
              </a:ext>
            </a:extLst>
          </p:cNvPr>
          <p:cNvSpPr txBox="1"/>
          <p:nvPr/>
        </p:nvSpPr>
        <p:spPr>
          <a:xfrm>
            <a:off x="7107589" y="4687828"/>
            <a:ext cx="1693092" cy="1199944"/>
          </a:xfrm>
          <a:prstGeom prst="rect">
            <a:avLst/>
          </a:prstGeom>
          <a:noFill/>
          <a:ln>
            <a:solidFill>
              <a:srgbClr val="E7E6E6">
                <a:lumMod val="75000"/>
              </a:srgbClr>
            </a:solidFill>
          </a:ln>
        </p:spPr>
        <p:txBody>
          <a:bodyPr wrap="none" rtlCol="0">
            <a:spAutoFit/>
          </a:bodyPr>
          <a:lstStyle/>
          <a:p>
            <a:pPr defTabSz="914126">
              <a:defRPr/>
            </a:pPr>
            <a:r>
              <a:rPr lang="pt-BR" sz="2399" kern="0" err="1">
                <a:solidFill>
                  <a:prstClr val="black"/>
                </a:solidFill>
                <a:latin typeface="Calibri" panose="020F0502020204030204"/>
              </a:rPr>
              <a:t>Registration</a:t>
            </a:r>
            <a:endParaRPr lang="pt-BR" sz="2399" kern="0">
              <a:solidFill>
                <a:prstClr val="black"/>
              </a:solidFill>
              <a:latin typeface="Calibri" panose="020F0502020204030204"/>
            </a:endParaRPr>
          </a:p>
          <a:p>
            <a:pPr defTabSz="914126">
              <a:defRPr/>
            </a:pPr>
            <a:r>
              <a:rPr lang="pt-BR" sz="2399" kern="0" err="1">
                <a:solidFill>
                  <a:prstClr val="black"/>
                </a:solidFill>
                <a:latin typeface="Calibri" panose="020F0502020204030204"/>
              </a:rPr>
              <a:t>certificate</a:t>
            </a:r>
            <a:endParaRPr lang="pt-BR" sz="2399" kern="0">
              <a:solidFill>
                <a:prstClr val="black"/>
              </a:solidFill>
              <a:latin typeface="Calibri" panose="020F0502020204030204"/>
            </a:endParaRPr>
          </a:p>
          <a:p>
            <a:pPr defTabSz="914126">
              <a:defRPr/>
            </a:pPr>
            <a:r>
              <a:rPr lang="pt-BR" sz="2399" kern="0" err="1">
                <a:solidFill>
                  <a:prstClr val="black"/>
                </a:solidFill>
                <a:latin typeface="Calibri" panose="020F0502020204030204"/>
              </a:rPr>
              <a:t>document</a:t>
            </a:r>
            <a:endParaRPr lang="pt-BR" sz="2399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3551095-B8A9-2EC1-D472-40096DBA1DC0}"/>
              </a:ext>
            </a:extLst>
          </p:cNvPr>
          <p:cNvSpPr txBox="1"/>
          <p:nvPr/>
        </p:nvSpPr>
        <p:spPr>
          <a:xfrm>
            <a:off x="5168075" y="4687828"/>
            <a:ext cx="1668676" cy="1200016"/>
          </a:xfrm>
          <a:prstGeom prst="rect">
            <a:avLst/>
          </a:prstGeom>
          <a:noFill/>
          <a:ln>
            <a:solidFill>
              <a:srgbClr val="E7E6E6">
                <a:lumMod val="75000"/>
              </a:srgbClr>
            </a:solidFill>
          </a:ln>
        </p:spPr>
        <p:txBody>
          <a:bodyPr wrap="square" rtlCol="0">
            <a:spAutoFit/>
          </a:bodyPr>
          <a:lstStyle/>
          <a:p>
            <a:pPr defTabSz="914126">
              <a:defRPr/>
            </a:pPr>
            <a:r>
              <a:rPr lang="pt-BR" sz="2399" kern="0" err="1">
                <a:solidFill>
                  <a:prstClr val="black"/>
                </a:solidFill>
                <a:latin typeface="Calibri" panose="020F0502020204030204"/>
              </a:rPr>
              <a:t>Requesting</a:t>
            </a:r>
            <a:r>
              <a:rPr lang="pt-BR" sz="2399" kern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t-BR" sz="2399" kern="0" err="1">
                <a:solidFill>
                  <a:prstClr val="black"/>
                </a:solidFill>
                <a:latin typeface="Calibri" panose="020F0502020204030204"/>
              </a:rPr>
              <a:t>enrollment</a:t>
            </a:r>
            <a:r>
              <a:rPr lang="pt-BR" sz="2399" kern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pt-BR" sz="2399" kern="0" err="1">
                <a:solidFill>
                  <a:prstClr val="black"/>
                </a:solidFill>
                <a:latin typeface="Calibri" panose="020F0502020204030204"/>
              </a:rPr>
              <a:t>freeze</a:t>
            </a:r>
            <a:endParaRPr lang="pt-BR" sz="2399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67419E4-1DF4-77B2-2834-4CAA6F4094A4}"/>
              </a:ext>
            </a:extLst>
          </p:cNvPr>
          <p:cNvSpPr/>
          <p:nvPr/>
        </p:nvSpPr>
        <p:spPr>
          <a:xfrm>
            <a:off x="303172" y="950544"/>
            <a:ext cx="497026" cy="1541538"/>
          </a:xfrm>
          <a:prstGeom prst="rect">
            <a:avLst/>
          </a:prstGeom>
          <a:noFill/>
          <a:ln w="12700" cap="flat" cmpd="sng" algn="ctr">
            <a:solidFill>
              <a:srgbClr val="44546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pt-BR" sz="1799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21ECE20-999A-4FE3-D15A-9ABCC4C90AD8}"/>
              </a:ext>
            </a:extLst>
          </p:cNvPr>
          <p:cNvSpPr/>
          <p:nvPr/>
        </p:nvSpPr>
        <p:spPr>
          <a:xfrm>
            <a:off x="303172" y="2501543"/>
            <a:ext cx="497026" cy="1662806"/>
          </a:xfrm>
          <a:prstGeom prst="rect">
            <a:avLst/>
          </a:prstGeom>
          <a:noFill/>
          <a:ln w="12700" cap="flat" cmpd="sng" algn="ctr">
            <a:solidFill>
              <a:srgbClr val="44546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pt-BR" sz="1799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72F76DD-F56B-8FA8-B30F-86931C61ED9C}"/>
              </a:ext>
            </a:extLst>
          </p:cNvPr>
          <p:cNvSpPr/>
          <p:nvPr/>
        </p:nvSpPr>
        <p:spPr>
          <a:xfrm>
            <a:off x="303172" y="4173810"/>
            <a:ext cx="497026" cy="1893965"/>
          </a:xfrm>
          <a:prstGeom prst="rect">
            <a:avLst/>
          </a:prstGeom>
          <a:noFill/>
          <a:ln w="12700" cap="flat" cmpd="sng" algn="ctr">
            <a:solidFill>
              <a:srgbClr val="44546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126">
              <a:defRPr/>
            </a:pPr>
            <a:endParaRPr lang="pt-BR" sz="1799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35C82B19-CB53-EF96-F12F-F064AE647012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V="1">
            <a:off x="2141922" y="2044149"/>
            <a:ext cx="4136870" cy="101083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98C83F36-6E13-00C0-CB63-16E510993902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flipV="1">
            <a:off x="4346714" y="2044149"/>
            <a:ext cx="1932078" cy="101083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771AFDD9-F309-916C-1EDC-245D04F6C926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flipH="1" flipV="1">
            <a:off x="6278792" y="2044149"/>
            <a:ext cx="227362" cy="101083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0CFFBD1-37CC-BA15-B7A0-20F325FD469A}"/>
              </a:ext>
            </a:extLst>
          </p:cNvPr>
          <p:cNvCxnSpPr>
            <a:cxnSpLocks/>
            <a:stCxn id="13" idx="0"/>
            <a:endCxn id="6" idx="2"/>
          </p:cNvCxnSpPr>
          <p:nvPr/>
        </p:nvCxnSpPr>
        <p:spPr>
          <a:xfrm flipH="1" flipV="1">
            <a:off x="6278793" y="2044149"/>
            <a:ext cx="2119297" cy="101083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028A37D2-FC6E-0845-68BC-CDDEAE850796}"/>
              </a:ext>
            </a:extLst>
          </p:cNvPr>
          <p:cNvCxnSpPr>
            <a:cxnSpLocks/>
            <a:stCxn id="15" idx="0"/>
            <a:endCxn id="6" idx="2"/>
          </p:cNvCxnSpPr>
          <p:nvPr/>
        </p:nvCxnSpPr>
        <p:spPr>
          <a:xfrm flipH="1" flipV="1">
            <a:off x="6278793" y="2044149"/>
            <a:ext cx="4099825" cy="101083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F82A1B34-5C0A-896D-25E8-C9B4FB575DA3}"/>
              </a:ext>
            </a:extLst>
          </p:cNvPr>
          <p:cNvCxnSpPr>
            <a:stCxn id="17" idx="0"/>
            <a:endCxn id="12" idx="2"/>
          </p:cNvCxnSpPr>
          <p:nvPr/>
        </p:nvCxnSpPr>
        <p:spPr>
          <a:xfrm flipV="1">
            <a:off x="2084485" y="3516526"/>
            <a:ext cx="2262230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E639608-7920-3FAD-AF86-3EDA0E98A354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>
            <a:off x="2141923" y="3516526"/>
            <a:ext cx="1841699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DD796EB6-A5A4-8734-C824-D250F5CB0F3F}"/>
              </a:ext>
            </a:extLst>
          </p:cNvPr>
          <p:cNvCxnSpPr>
            <a:cxnSpLocks/>
            <a:stCxn id="17" idx="0"/>
            <a:endCxn id="15" idx="2"/>
          </p:cNvCxnSpPr>
          <p:nvPr/>
        </p:nvCxnSpPr>
        <p:spPr>
          <a:xfrm flipV="1">
            <a:off x="2084486" y="3516526"/>
            <a:ext cx="8294133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A9161C94-C7A2-2DD6-4A97-575056FFA452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flipV="1">
            <a:off x="2084485" y="3516526"/>
            <a:ext cx="6313604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ADB5035D-6BF2-9BA4-EFEC-0A54B8FFFD42}"/>
              </a:ext>
            </a:extLst>
          </p:cNvPr>
          <p:cNvCxnSpPr>
            <a:cxnSpLocks/>
            <a:stCxn id="17" idx="0"/>
            <a:endCxn id="14" idx="2"/>
          </p:cNvCxnSpPr>
          <p:nvPr/>
        </p:nvCxnSpPr>
        <p:spPr>
          <a:xfrm flipV="1">
            <a:off x="2084486" y="3516526"/>
            <a:ext cx="4421669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30DF798A-7390-DA37-BA83-00AEACDAAEB1}"/>
              </a:ext>
            </a:extLst>
          </p:cNvPr>
          <p:cNvCxnSpPr>
            <a:cxnSpLocks/>
            <a:stCxn id="19" idx="0"/>
            <a:endCxn id="15" idx="2"/>
          </p:cNvCxnSpPr>
          <p:nvPr/>
        </p:nvCxnSpPr>
        <p:spPr>
          <a:xfrm flipV="1">
            <a:off x="3983621" y="3516526"/>
            <a:ext cx="6394996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0A94432-8029-F687-482B-6873662625D2}"/>
              </a:ext>
            </a:extLst>
          </p:cNvPr>
          <p:cNvCxnSpPr>
            <a:cxnSpLocks/>
            <a:stCxn id="19" idx="0"/>
            <a:endCxn id="14" idx="2"/>
          </p:cNvCxnSpPr>
          <p:nvPr/>
        </p:nvCxnSpPr>
        <p:spPr>
          <a:xfrm flipV="1">
            <a:off x="3983622" y="3516526"/>
            <a:ext cx="2522533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F3A1DFBB-5C8C-1F09-B5C5-893BBA5DECA0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>
          <a:xfrm flipV="1">
            <a:off x="3983621" y="3516526"/>
            <a:ext cx="4414468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CA3A1CEF-E07D-3084-F7C7-564B5EB10A56}"/>
              </a:ext>
            </a:extLst>
          </p:cNvPr>
          <p:cNvCxnSpPr>
            <a:cxnSpLocks/>
            <a:stCxn id="19" idx="0"/>
            <a:endCxn id="12" idx="2"/>
          </p:cNvCxnSpPr>
          <p:nvPr/>
        </p:nvCxnSpPr>
        <p:spPr>
          <a:xfrm flipV="1">
            <a:off x="3983622" y="3516526"/>
            <a:ext cx="363093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6848E4CB-815C-6CA8-63AA-CCEA1702495C}"/>
              </a:ext>
            </a:extLst>
          </p:cNvPr>
          <p:cNvCxnSpPr>
            <a:cxnSpLocks/>
            <a:stCxn id="22" idx="0"/>
            <a:endCxn id="14" idx="2"/>
          </p:cNvCxnSpPr>
          <p:nvPr/>
        </p:nvCxnSpPr>
        <p:spPr>
          <a:xfrm flipV="1">
            <a:off x="6002414" y="3516526"/>
            <a:ext cx="503741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8958E1B2-DF21-946C-0A11-A7E083FDE465}"/>
              </a:ext>
            </a:extLst>
          </p:cNvPr>
          <p:cNvCxnSpPr>
            <a:cxnSpLocks/>
            <a:stCxn id="22" idx="0"/>
            <a:endCxn id="10" idx="2"/>
          </p:cNvCxnSpPr>
          <p:nvPr/>
        </p:nvCxnSpPr>
        <p:spPr>
          <a:xfrm flipH="1" flipV="1">
            <a:off x="2141923" y="3516526"/>
            <a:ext cx="3860491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0D0D82D-8354-A1C8-EB1C-21270ABC0700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>
            <a:off x="4346715" y="3516526"/>
            <a:ext cx="1655699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E420EAF8-4A06-5B4E-4B29-FBC5E8F4D59E}"/>
              </a:ext>
            </a:extLst>
          </p:cNvPr>
          <p:cNvCxnSpPr>
            <a:cxnSpLocks/>
            <a:stCxn id="22" idx="0"/>
            <a:endCxn id="15" idx="2"/>
          </p:cNvCxnSpPr>
          <p:nvPr/>
        </p:nvCxnSpPr>
        <p:spPr>
          <a:xfrm flipV="1">
            <a:off x="6002413" y="3516526"/>
            <a:ext cx="4376204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02C75C48-46F3-C213-EE1F-E9122679BAEB}"/>
              </a:ext>
            </a:extLst>
          </p:cNvPr>
          <p:cNvCxnSpPr>
            <a:cxnSpLocks/>
            <a:stCxn id="22" idx="0"/>
            <a:endCxn id="13" idx="2"/>
          </p:cNvCxnSpPr>
          <p:nvPr/>
        </p:nvCxnSpPr>
        <p:spPr>
          <a:xfrm flipV="1">
            <a:off x="6002413" y="3516526"/>
            <a:ext cx="2395676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A9347567-10D7-BC0D-E52B-226981876961}"/>
              </a:ext>
            </a:extLst>
          </p:cNvPr>
          <p:cNvCxnSpPr>
            <a:cxnSpLocks/>
            <a:stCxn id="21" idx="0"/>
            <a:endCxn id="10" idx="2"/>
          </p:cNvCxnSpPr>
          <p:nvPr/>
        </p:nvCxnSpPr>
        <p:spPr>
          <a:xfrm flipH="1" flipV="1">
            <a:off x="2141923" y="3516526"/>
            <a:ext cx="5812213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EF21F303-92B8-0E3A-6016-EBC84C0BBE31}"/>
              </a:ext>
            </a:extLst>
          </p:cNvPr>
          <p:cNvCxnSpPr>
            <a:cxnSpLocks/>
            <a:stCxn id="21" idx="0"/>
            <a:endCxn id="12" idx="2"/>
          </p:cNvCxnSpPr>
          <p:nvPr/>
        </p:nvCxnSpPr>
        <p:spPr>
          <a:xfrm flipH="1" flipV="1">
            <a:off x="4346715" y="3516526"/>
            <a:ext cx="3607421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6DCEBC5F-CE20-8631-66C4-D84E60E7BAEE}"/>
              </a:ext>
            </a:extLst>
          </p:cNvPr>
          <p:cNvCxnSpPr>
            <a:cxnSpLocks/>
            <a:stCxn id="21" idx="0"/>
            <a:endCxn id="14" idx="2"/>
          </p:cNvCxnSpPr>
          <p:nvPr/>
        </p:nvCxnSpPr>
        <p:spPr>
          <a:xfrm flipH="1" flipV="1">
            <a:off x="6506155" y="3516526"/>
            <a:ext cx="1447981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FA643F8D-367C-F063-A887-0AE5C7A2569F}"/>
              </a:ext>
            </a:extLst>
          </p:cNvPr>
          <p:cNvCxnSpPr>
            <a:cxnSpLocks/>
            <a:stCxn id="21" idx="0"/>
            <a:endCxn id="15" idx="2"/>
          </p:cNvCxnSpPr>
          <p:nvPr/>
        </p:nvCxnSpPr>
        <p:spPr>
          <a:xfrm flipV="1">
            <a:off x="7954135" y="3516526"/>
            <a:ext cx="2424482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76C539EC-6E76-0284-516F-3C03DED197A7}"/>
              </a:ext>
            </a:extLst>
          </p:cNvPr>
          <p:cNvCxnSpPr>
            <a:cxnSpLocks/>
            <a:stCxn id="21" idx="0"/>
            <a:endCxn id="13" idx="2"/>
          </p:cNvCxnSpPr>
          <p:nvPr/>
        </p:nvCxnSpPr>
        <p:spPr>
          <a:xfrm flipV="1">
            <a:off x="7954135" y="3516526"/>
            <a:ext cx="443954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D7286E3B-D88F-00C6-6648-FF35574ED991}"/>
              </a:ext>
            </a:extLst>
          </p:cNvPr>
          <p:cNvCxnSpPr>
            <a:cxnSpLocks/>
            <a:stCxn id="18" idx="0"/>
            <a:endCxn id="15" idx="2"/>
          </p:cNvCxnSpPr>
          <p:nvPr/>
        </p:nvCxnSpPr>
        <p:spPr>
          <a:xfrm flipV="1">
            <a:off x="10085276" y="3516526"/>
            <a:ext cx="293343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160A530A-7C80-CF8C-B26F-7BC9F13BAD3B}"/>
              </a:ext>
            </a:extLst>
          </p:cNvPr>
          <p:cNvCxnSpPr>
            <a:cxnSpLocks/>
            <a:stCxn id="18" idx="0"/>
            <a:endCxn id="13" idx="2"/>
          </p:cNvCxnSpPr>
          <p:nvPr/>
        </p:nvCxnSpPr>
        <p:spPr>
          <a:xfrm flipH="1" flipV="1">
            <a:off x="8398089" y="3516526"/>
            <a:ext cx="1687186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6A170D6A-288B-EB09-D6AE-8084570DCFB9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H="1" flipV="1">
            <a:off x="6506155" y="3516526"/>
            <a:ext cx="3579121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48E41B33-A92F-F02A-2813-EB46E0EFF9E8}"/>
              </a:ext>
            </a:extLst>
          </p:cNvPr>
          <p:cNvCxnSpPr>
            <a:cxnSpLocks/>
            <a:stCxn id="18" idx="0"/>
            <a:endCxn id="10" idx="2"/>
          </p:cNvCxnSpPr>
          <p:nvPr/>
        </p:nvCxnSpPr>
        <p:spPr>
          <a:xfrm flipH="1" flipV="1">
            <a:off x="2141923" y="3516526"/>
            <a:ext cx="7943353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F2BE3453-D8B5-3EAF-7294-A030F82B1E96}"/>
              </a:ext>
            </a:extLst>
          </p:cNvPr>
          <p:cNvCxnSpPr>
            <a:cxnSpLocks/>
            <a:stCxn id="18" idx="0"/>
            <a:endCxn id="12" idx="2"/>
          </p:cNvCxnSpPr>
          <p:nvPr/>
        </p:nvCxnSpPr>
        <p:spPr>
          <a:xfrm flipH="1" flipV="1">
            <a:off x="4346715" y="3516526"/>
            <a:ext cx="5738560" cy="117130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C80D839B-FA3C-D87E-C2B1-1F67B8E5783A}"/>
              </a:ext>
            </a:extLst>
          </p:cNvPr>
          <p:cNvCxnSpPr>
            <a:cxnSpLocks/>
          </p:cNvCxnSpPr>
          <p:nvPr/>
        </p:nvCxnSpPr>
        <p:spPr>
          <a:xfrm>
            <a:off x="2127410" y="3516525"/>
            <a:ext cx="0" cy="115170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EDAD4891-F516-EE4D-4166-0316150D0F16}"/>
              </a:ext>
            </a:extLst>
          </p:cNvPr>
          <p:cNvSpPr txBox="1"/>
          <p:nvPr/>
        </p:nvSpPr>
        <p:spPr>
          <a:xfrm>
            <a:off x="10884786" y="2480379"/>
            <a:ext cx="763343" cy="338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pt-BR" sz="1600" err="1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Level</a:t>
            </a:r>
            <a:r>
              <a:rPr lang="pt-BR" sz="160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 2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D8F0C797-BBEB-9B30-429E-6CB13A9569EC}"/>
              </a:ext>
            </a:extLst>
          </p:cNvPr>
          <p:cNvSpPr txBox="1"/>
          <p:nvPr/>
        </p:nvSpPr>
        <p:spPr>
          <a:xfrm>
            <a:off x="10884786" y="4114672"/>
            <a:ext cx="763343" cy="338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pt-BR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Level</a:t>
            </a:r>
            <a:r>
              <a:rPr lang="pt-B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 3</a:t>
            </a:r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53539BC-0687-5722-91C9-D611676ADF46}"/>
              </a:ext>
            </a:extLst>
          </p:cNvPr>
          <p:cNvGrpSpPr/>
          <p:nvPr/>
        </p:nvGrpSpPr>
        <p:grpSpPr>
          <a:xfrm>
            <a:off x="838848" y="4298743"/>
            <a:ext cx="1158450" cy="613357"/>
            <a:chOff x="-898445" y="2910941"/>
            <a:chExt cx="1158752" cy="613517"/>
          </a:xfrm>
        </p:grpSpPr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325CDE0B-6131-14DE-461F-CFC68CB6E7E1}"/>
                </a:ext>
              </a:extLst>
            </p:cNvPr>
            <p:cNvSpPr/>
            <p:nvPr/>
          </p:nvSpPr>
          <p:spPr>
            <a:xfrm>
              <a:off x="-548764" y="2976728"/>
              <a:ext cx="468000" cy="468000"/>
            </a:xfrm>
            <a:prstGeom prst="ellipse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pt-BR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6FA7312F-73AD-867C-CBB8-D7849D9BA579}"/>
                </a:ext>
              </a:extLst>
            </p:cNvPr>
            <p:cNvSpPr/>
            <p:nvPr/>
          </p:nvSpPr>
          <p:spPr>
            <a:xfrm>
              <a:off x="-898445" y="2910941"/>
              <a:ext cx="1158752" cy="6135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pt-BR" sz="1400" kern="0">
                  <a:solidFill>
                    <a:prstClr val="white"/>
                  </a:solidFill>
                  <a:latin typeface="Calibri" panose="020F0502020204030204"/>
                </a:rPr>
                <a:t>33%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C12EC9C2-1FF4-7E80-48FB-797A64C3A0D5}"/>
              </a:ext>
            </a:extLst>
          </p:cNvPr>
          <p:cNvGrpSpPr/>
          <p:nvPr/>
        </p:nvGrpSpPr>
        <p:grpSpPr>
          <a:xfrm>
            <a:off x="2579855" y="4298743"/>
            <a:ext cx="1158450" cy="613357"/>
            <a:chOff x="-898445" y="2910941"/>
            <a:chExt cx="1158752" cy="613517"/>
          </a:xfrm>
        </p:grpSpPr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A9660EF8-D007-FAC2-723C-0103C2443FB9}"/>
                </a:ext>
              </a:extLst>
            </p:cNvPr>
            <p:cNvSpPr/>
            <p:nvPr/>
          </p:nvSpPr>
          <p:spPr>
            <a:xfrm>
              <a:off x="-548764" y="2976728"/>
              <a:ext cx="468000" cy="468000"/>
            </a:xfrm>
            <a:prstGeom prst="ellipse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pt-BR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57DAD5BB-E6A2-2B4C-1032-E4B3BA485C9D}"/>
                </a:ext>
              </a:extLst>
            </p:cNvPr>
            <p:cNvSpPr/>
            <p:nvPr/>
          </p:nvSpPr>
          <p:spPr>
            <a:xfrm>
              <a:off x="-898445" y="2910941"/>
              <a:ext cx="1158752" cy="6135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pt-BR" sz="1400" kern="0">
                  <a:solidFill>
                    <a:prstClr val="white"/>
                  </a:solidFill>
                  <a:latin typeface="Calibri" panose="020F0502020204030204"/>
                </a:rPr>
                <a:t>13%</a:t>
              </a: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9F75B307-4FC8-9A75-860D-08E1FCE7E03C}"/>
              </a:ext>
            </a:extLst>
          </p:cNvPr>
          <p:cNvGrpSpPr/>
          <p:nvPr/>
        </p:nvGrpSpPr>
        <p:grpSpPr>
          <a:xfrm>
            <a:off x="4659019" y="4298743"/>
            <a:ext cx="1158450" cy="613357"/>
            <a:chOff x="-898445" y="2910941"/>
            <a:chExt cx="1158752" cy="613517"/>
          </a:xfrm>
        </p:grpSpPr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AECD296E-175F-A48F-D407-EB5C0FFE619B}"/>
                </a:ext>
              </a:extLst>
            </p:cNvPr>
            <p:cNvSpPr/>
            <p:nvPr/>
          </p:nvSpPr>
          <p:spPr>
            <a:xfrm>
              <a:off x="-548764" y="2976728"/>
              <a:ext cx="468000" cy="468000"/>
            </a:xfrm>
            <a:prstGeom prst="ellipse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pt-BR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42A34144-1419-1E34-9ADB-62BBC15E1C25}"/>
                </a:ext>
              </a:extLst>
            </p:cNvPr>
            <p:cNvSpPr/>
            <p:nvPr/>
          </p:nvSpPr>
          <p:spPr>
            <a:xfrm>
              <a:off x="-898445" y="2910941"/>
              <a:ext cx="1158752" cy="6135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pt-BR" sz="1400" kern="0">
                  <a:solidFill>
                    <a:prstClr val="white"/>
                  </a:solidFill>
                  <a:latin typeface="Calibri" panose="020F0502020204030204"/>
                </a:rPr>
                <a:t>12%</a:t>
              </a:r>
            </a:p>
          </p:txBody>
        </p: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103079F3-8D4F-8E4F-0946-70CBC979A11A}"/>
              </a:ext>
            </a:extLst>
          </p:cNvPr>
          <p:cNvGrpSpPr/>
          <p:nvPr/>
        </p:nvGrpSpPr>
        <p:grpSpPr>
          <a:xfrm>
            <a:off x="6618145" y="4298743"/>
            <a:ext cx="1158450" cy="613357"/>
            <a:chOff x="-898445" y="2910941"/>
            <a:chExt cx="1158752" cy="613517"/>
          </a:xfrm>
        </p:grpSpPr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7B2D7165-A466-F81B-243D-C5F3E87C7313}"/>
                </a:ext>
              </a:extLst>
            </p:cNvPr>
            <p:cNvSpPr/>
            <p:nvPr/>
          </p:nvSpPr>
          <p:spPr>
            <a:xfrm>
              <a:off x="-548764" y="2976728"/>
              <a:ext cx="468000" cy="468000"/>
            </a:xfrm>
            <a:prstGeom prst="ellipse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pt-BR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51F22134-6A4A-0E16-CAF9-8699EE3449E3}"/>
                </a:ext>
              </a:extLst>
            </p:cNvPr>
            <p:cNvSpPr/>
            <p:nvPr/>
          </p:nvSpPr>
          <p:spPr>
            <a:xfrm>
              <a:off x="-898445" y="2910941"/>
              <a:ext cx="1158752" cy="6135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pt-BR" sz="1400" kern="0">
                  <a:solidFill>
                    <a:prstClr val="white"/>
                  </a:solidFill>
                  <a:latin typeface="Calibri" panose="020F0502020204030204"/>
                </a:rPr>
                <a:t>30%</a:t>
              </a:r>
            </a:p>
          </p:txBody>
        </p: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3A81794E-CEC9-F2AD-42D5-641CD7CE5A07}"/>
              </a:ext>
            </a:extLst>
          </p:cNvPr>
          <p:cNvGrpSpPr/>
          <p:nvPr/>
        </p:nvGrpSpPr>
        <p:grpSpPr>
          <a:xfrm>
            <a:off x="8459282" y="4298743"/>
            <a:ext cx="1158450" cy="613357"/>
            <a:chOff x="-898445" y="2910941"/>
            <a:chExt cx="1158752" cy="613517"/>
          </a:xfrm>
        </p:grpSpPr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EDE4D6EB-BD60-9B98-5A7C-7371AFAD6A54}"/>
                </a:ext>
              </a:extLst>
            </p:cNvPr>
            <p:cNvSpPr/>
            <p:nvPr/>
          </p:nvSpPr>
          <p:spPr>
            <a:xfrm>
              <a:off x="-548764" y="2976728"/>
              <a:ext cx="468000" cy="468000"/>
            </a:xfrm>
            <a:prstGeom prst="ellipse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pt-BR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5CF3B688-80E3-A216-63F5-842E3EE0A717}"/>
                </a:ext>
              </a:extLst>
            </p:cNvPr>
            <p:cNvSpPr/>
            <p:nvPr/>
          </p:nvSpPr>
          <p:spPr>
            <a:xfrm>
              <a:off x="-898445" y="2910941"/>
              <a:ext cx="1158752" cy="6135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pt-BR" sz="1400" kern="0">
                  <a:solidFill>
                    <a:prstClr val="white"/>
                  </a:solidFill>
                  <a:latin typeface="Calibri" panose="020F0502020204030204"/>
                </a:rPr>
                <a:t>12%</a:t>
              </a:r>
            </a:p>
          </p:txBody>
        </p: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F77C71D4-36BC-36B2-3520-D2D516E454C4}"/>
              </a:ext>
            </a:extLst>
          </p:cNvPr>
          <p:cNvGrpSpPr/>
          <p:nvPr/>
        </p:nvGrpSpPr>
        <p:grpSpPr>
          <a:xfrm>
            <a:off x="824338" y="2614356"/>
            <a:ext cx="1158450" cy="613357"/>
            <a:chOff x="-898445" y="2910941"/>
            <a:chExt cx="1158752" cy="613517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A67415AC-DF47-D324-6E46-FD1D81B4E9DA}"/>
                </a:ext>
              </a:extLst>
            </p:cNvPr>
            <p:cNvSpPr/>
            <p:nvPr/>
          </p:nvSpPr>
          <p:spPr>
            <a:xfrm>
              <a:off x="-548764" y="2976728"/>
              <a:ext cx="468000" cy="46800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pt-BR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C73952E4-5E7D-4C01-2458-BADC13134B99}"/>
                </a:ext>
              </a:extLst>
            </p:cNvPr>
            <p:cNvSpPr/>
            <p:nvPr/>
          </p:nvSpPr>
          <p:spPr>
            <a:xfrm>
              <a:off x="-898445" y="2910941"/>
              <a:ext cx="1158752" cy="6135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pt-BR" sz="1400" kern="0">
                  <a:solidFill>
                    <a:prstClr val="white"/>
                  </a:solidFill>
                  <a:latin typeface="Calibri" panose="020F0502020204030204"/>
                </a:rPr>
                <a:t>6%</a:t>
              </a: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0BBF8330-7F1F-FFAC-666A-737B6016246D}"/>
              </a:ext>
            </a:extLst>
          </p:cNvPr>
          <p:cNvGrpSpPr/>
          <p:nvPr/>
        </p:nvGrpSpPr>
        <p:grpSpPr>
          <a:xfrm>
            <a:off x="2695511" y="2614356"/>
            <a:ext cx="1158450" cy="613357"/>
            <a:chOff x="-898445" y="2910941"/>
            <a:chExt cx="1158752" cy="613517"/>
          </a:xfrm>
        </p:grpSpPr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36682275-805A-3594-F648-4DF3FE4EBC41}"/>
                </a:ext>
              </a:extLst>
            </p:cNvPr>
            <p:cNvSpPr/>
            <p:nvPr/>
          </p:nvSpPr>
          <p:spPr>
            <a:xfrm>
              <a:off x="-548764" y="2976728"/>
              <a:ext cx="468000" cy="46800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pt-BR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9" name="Elipse 78">
              <a:extLst>
                <a:ext uri="{FF2B5EF4-FFF2-40B4-BE49-F238E27FC236}">
                  <a16:creationId xmlns:a16="http://schemas.microsoft.com/office/drawing/2014/main" id="{CEB81BE4-33D8-8E99-C462-5B77CD8FE462}"/>
                </a:ext>
              </a:extLst>
            </p:cNvPr>
            <p:cNvSpPr/>
            <p:nvPr/>
          </p:nvSpPr>
          <p:spPr>
            <a:xfrm>
              <a:off x="-898445" y="2910941"/>
              <a:ext cx="1158752" cy="6135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pt-BR" sz="1400" kern="0">
                  <a:solidFill>
                    <a:prstClr val="white"/>
                  </a:solidFill>
                  <a:latin typeface="Calibri" panose="020F0502020204030204"/>
                </a:rPr>
                <a:t>22%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D425F19A-6BD5-8EB7-8C87-1C72734BA355}"/>
              </a:ext>
            </a:extLst>
          </p:cNvPr>
          <p:cNvGrpSpPr/>
          <p:nvPr/>
        </p:nvGrpSpPr>
        <p:grpSpPr>
          <a:xfrm>
            <a:off x="5223028" y="2614356"/>
            <a:ext cx="1158450" cy="613357"/>
            <a:chOff x="-898445" y="2910941"/>
            <a:chExt cx="1158752" cy="613517"/>
          </a:xfrm>
        </p:grpSpPr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4047B937-3A27-7051-C27C-F4E7AC1CB4E9}"/>
                </a:ext>
              </a:extLst>
            </p:cNvPr>
            <p:cNvSpPr/>
            <p:nvPr/>
          </p:nvSpPr>
          <p:spPr>
            <a:xfrm>
              <a:off x="-548764" y="2976728"/>
              <a:ext cx="468000" cy="46800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pt-BR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2" name="Elipse 81">
              <a:extLst>
                <a:ext uri="{FF2B5EF4-FFF2-40B4-BE49-F238E27FC236}">
                  <a16:creationId xmlns:a16="http://schemas.microsoft.com/office/drawing/2014/main" id="{5E00CBCD-A206-B51D-E210-7DE949CBB694}"/>
                </a:ext>
              </a:extLst>
            </p:cNvPr>
            <p:cNvSpPr/>
            <p:nvPr/>
          </p:nvSpPr>
          <p:spPr>
            <a:xfrm>
              <a:off x="-898445" y="2910941"/>
              <a:ext cx="1158752" cy="6135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pt-BR" sz="1400" kern="0">
                  <a:solidFill>
                    <a:prstClr val="white"/>
                  </a:solidFill>
                  <a:latin typeface="Calibri" panose="020F0502020204030204"/>
                </a:rPr>
                <a:t>50%</a:t>
              </a:r>
            </a:p>
          </p:txBody>
        </p:sp>
      </p:grpSp>
      <p:grpSp>
        <p:nvGrpSpPr>
          <p:cNvPr id="83" name="Agrupar 82">
            <a:extLst>
              <a:ext uri="{FF2B5EF4-FFF2-40B4-BE49-F238E27FC236}">
                <a16:creationId xmlns:a16="http://schemas.microsoft.com/office/drawing/2014/main" id="{C149CC4F-75DA-FE68-076E-2ED60EF6C29B}"/>
              </a:ext>
            </a:extLst>
          </p:cNvPr>
          <p:cNvGrpSpPr/>
          <p:nvPr/>
        </p:nvGrpSpPr>
        <p:grpSpPr>
          <a:xfrm>
            <a:off x="7064293" y="2614356"/>
            <a:ext cx="1158450" cy="613357"/>
            <a:chOff x="-898445" y="2910941"/>
            <a:chExt cx="1158752" cy="613517"/>
          </a:xfrm>
        </p:grpSpPr>
        <p:sp>
          <p:nvSpPr>
            <p:cNvPr id="84" name="Elipse 83">
              <a:extLst>
                <a:ext uri="{FF2B5EF4-FFF2-40B4-BE49-F238E27FC236}">
                  <a16:creationId xmlns:a16="http://schemas.microsoft.com/office/drawing/2014/main" id="{B9225597-A7F4-30B9-D4DC-D9768FDBA0ED}"/>
                </a:ext>
              </a:extLst>
            </p:cNvPr>
            <p:cNvSpPr/>
            <p:nvPr/>
          </p:nvSpPr>
          <p:spPr>
            <a:xfrm>
              <a:off x="-548764" y="2976728"/>
              <a:ext cx="468000" cy="46800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pt-BR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A64186E2-548D-09CC-9D04-650BB3BA5DBC}"/>
                </a:ext>
              </a:extLst>
            </p:cNvPr>
            <p:cNvSpPr/>
            <p:nvPr/>
          </p:nvSpPr>
          <p:spPr>
            <a:xfrm>
              <a:off x="-898445" y="2910941"/>
              <a:ext cx="1158752" cy="6135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pt-BR" sz="1400" kern="0">
                  <a:solidFill>
                    <a:prstClr val="white"/>
                  </a:solidFill>
                  <a:latin typeface="Calibri" panose="020F0502020204030204"/>
                </a:rPr>
                <a:t>13%</a:t>
              </a:r>
            </a:p>
          </p:txBody>
        </p:sp>
      </p:grp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260E5205-E078-9449-36B9-840842F231F8}"/>
              </a:ext>
            </a:extLst>
          </p:cNvPr>
          <p:cNvGrpSpPr/>
          <p:nvPr/>
        </p:nvGrpSpPr>
        <p:grpSpPr>
          <a:xfrm>
            <a:off x="9006899" y="2614356"/>
            <a:ext cx="1158450" cy="613357"/>
            <a:chOff x="-898445" y="2910941"/>
            <a:chExt cx="1158752" cy="613517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3E544AB4-8586-78F3-B476-0C5F824F644A}"/>
                </a:ext>
              </a:extLst>
            </p:cNvPr>
            <p:cNvSpPr/>
            <p:nvPr/>
          </p:nvSpPr>
          <p:spPr>
            <a:xfrm>
              <a:off x="-548764" y="2976728"/>
              <a:ext cx="468000" cy="46800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endParaRPr lang="pt-BR" sz="1799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A4564035-944F-E34C-D50D-5183C5EC9226}"/>
                </a:ext>
              </a:extLst>
            </p:cNvPr>
            <p:cNvSpPr/>
            <p:nvPr/>
          </p:nvSpPr>
          <p:spPr>
            <a:xfrm>
              <a:off x="-898445" y="2910941"/>
              <a:ext cx="1158752" cy="613517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26">
                <a:defRPr/>
              </a:pPr>
              <a:r>
                <a:rPr lang="pt-BR" sz="1400" kern="0">
                  <a:solidFill>
                    <a:prstClr val="white"/>
                  </a:solidFill>
                  <a:latin typeface="Calibri" panose="020F0502020204030204"/>
                </a:rPr>
                <a:t>8%</a:t>
              </a:r>
            </a:p>
          </p:txBody>
        </p:sp>
      </p:grp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41E59C46-1903-B188-B140-8A0457B95947}"/>
              </a:ext>
            </a:extLst>
          </p:cNvPr>
          <p:cNvSpPr txBox="1"/>
          <p:nvPr/>
        </p:nvSpPr>
        <p:spPr>
          <a:xfrm rot="16200000">
            <a:off x="-228944" y="1521310"/>
            <a:ext cx="1541540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pt-BR" sz="1999" dirty="0">
                <a:solidFill>
                  <a:prstClr val="black"/>
                </a:solidFill>
                <a:latin typeface="Calibri" panose="020F0502020204030204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424708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2" y="163749"/>
            <a:ext cx="87923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1.2 Define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Key Question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37351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C7EEE1A-45F6-F297-3ECF-5457FF30C927}"/>
              </a:ext>
            </a:extLst>
          </p:cNvPr>
          <p:cNvCxnSpPr>
            <a:cxnSpLocks/>
          </p:cNvCxnSpPr>
          <p:nvPr/>
        </p:nvCxnSpPr>
        <p:spPr>
          <a:xfrm>
            <a:off x="303172" y="686969"/>
            <a:ext cx="114316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FE291FC-04FE-025A-B238-D48744C773F8}"/>
              </a:ext>
            </a:extLst>
          </p:cNvPr>
          <p:cNvSpPr txBox="1"/>
          <p:nvPr/>
        </p:nvSpPr>
        <p:spPr>
          <a:xfrm>
            <a:off x="6021220" y="1892773"/>
            <a:ext cx="5577904" cy="3477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800"/>
            </a:lvl1pPr>
          </a:lstStyle>
          <a:p>
            <a:pPr defTabSz="914126"/>
            <a:r>
              <a:rPr lang="en-US" sz="4399" dirty="0">
                <a:solidFill>
                  <a:srgbClr val="0C1729"/>
                </a:solidFill>
                <a:latin typeface="Aptos" panose="020B0004020202020204" pitchFamily="34" charset="0"/>
              </a:rPr>
              <a:t>Which activities can be </a:t>
            </a:r>
            <a:r>
              <a:rPr lang="en-US" sz="4399" b="1" dirty="0">
                <a:solidFill>
                  <a:srgbClr val="0C1729"/>
                </a:solidFill>
                <a:latin typeface="Aptos" panose="020B0004020202020204" pitchFamily="34" charset="0"/>
              </a:rPr>
              <a:t>automated</a:t>
            </a:r>
            <a:r>
              <a:rPr lang="en-US" sz="4399" dirty="0">
                <a:solidFill>
                  <a:srgbClr val="0C1729"/>
                </a:solidFill>
                <a:latin typeface="Aptos" panose="020B0004020202020204" pitchFamily="34" charset="0"/>
              </a:rPr>
              <a:t>, and which should be </a:t>
            </a:r>
            <a:r>
              <a:rPr lang="en-US" sz="4399" b="1" dirty="0">
                <a:solidFill>
                  <a:srgbClr val="0C1729"/>
                </a:solidFill>
                <a:latin typeface="Aptos" panose="020B0004020202020204" pitchFamily="34" charset="0"/>
              </a:rPr>
              <a:t>performed by humans</a:t>
            </a:r>
            <a:r>
              <a:rPr lang="en-US" sz="4399" dirty="0">
                <a:solidFill>
                  <a:srgbClr val="0C1729"/>
                </a:solidFill>
                <a:latin typeface="Aptos" panose="020B0004020202020204" pitchFamily="34" charset="0"/>
              </a:rPr>
              <a:t>?</a:t>
            </a:r>
            <a:endParaRPr lang="pt-BR" sz="4399" dirty="0">
              <a:solidFill>
                <a:srgbClr val="0C1729"/>
              </a:solidFill>
              <a:latin typeface="Aptos" panose="020B0004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0587E71-5732-8A5B-AD09-6CA174495A82}"/>
              </a:ext>
            </a:extLst>
          </p:cNvPr>
          <p:cNvSpPr/>
          <p:nvPr/>
        </p:nvSpPr>
        <p:spPr>
          <a:xfrm>
            <a:off x="592876" y="1059462"/>
            <a:ext cx="5076000" cy="507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799">
              <a:solidFill>
                <a:prstClr val="white"/>
              </a:solidFill>
              <a:latin typeface="Aptos" panose="02110004020202020204"/>
            </a:endParaRPr>
          </a:p>
        </p:txBody>
      </p:sp>
      <p:pic>
        <p:nvPicPr>
          <p:cNvPr id="7" name="Imagem 6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74C3A6FB-7DE5-8183-D51D-2A11CCAD5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8" y="1210189"/>
            <a:ext cx="47529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10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2" y="163749"/>
            <a:ext cx="87923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1.3 Building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Team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37351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C7EEE1A-45F6-F297-3ECF-5457FF30C927}"/>
              </a:ext>
            </a:extLst>
          </p:cNvPr>
          <p:cNvCxnSpPr>
            <a:cxnSpLocks/>
          </p:cNvCxnSpPr>
          <p:nvPr/>
        </p:nvCxnSpPr>
        <p:spPr>
          <a:xfrm>
            <a:off x="303172" y="686969"/>
            <a:ext cx="114316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áfico 16" descr="Usuários estrutura de tópicos">
            <a:extLst>
              <a:ext uri="{FF2B5EF4-FFF2-40B4-BE49-F238E27FC236}">
                <a16:creationId xmlns:a16="http://schemas.microsoft.com/office/drawing/2014/main" id="{5252BA6F-6869-DFBC-C1C2-35121C033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4137" y="2110786"/>
            <a:ext cx="1619578" cy="1619578"/>
          </a:xfrm>
          <a:prstGeom prst="rect">
            <a:avLst/>
          </a:prstGeom>
        </p:spPr>
      </p:pic>
      <p:pic>
        <p:nvPicPr>
          <p:cNvPr id="18" name="Picture 12" descr="Collection of people head flat icon set isolated Vector Image">
            <a:extLst>
              <a:ext uri="{FF2B5EF4-FFF2-40B4-BE49-F238E27FC236}">
                <a16:creationId xmlns:a16="http://schemas.microsoft.com/office/drawing/2014/main" id="{EA056AB4-8F2B-3C86-41F8-2AB5457D75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35" t="27534" r="6458" b="58254"/>
          <a:stretch/>
        </p:blipFill>
        <p:spPr bwMode="auto">
          <a:xfrm>
            <a:off x="763982" y="1775109"/>
            <a:ext cx="1639256" cy="18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Collection of people head flat icon set isolated Vector Image">
            <a:extLst>
              <a:ext uri="{FF2B5EF4-FFF2-40B4-BE49-F238E27FC236}">
                <a16:creationId xmlns:a16="http://schemas.microsoft.com/office/drawing/2014/main" id="{D4CFDE72-664A-436D-2C15-18AFE7AE0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83" t="11592" r="24210" b="74196"/>
          <a:stretch/>
        </p:blipFill>
        <p:spPr bwMode="auto">
          <a:xfrm>
            <a:off x="5161997" y="1752255"/>
            <a:ext cx="1639256" cy="18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Collection of people head flat icon set isolated Vector Image">
            <a:extLst>
              <a:ext uri="{FF2B5EF4-FFF2-40B4-BE49-F238E27FC236}">
                <a16:creationId xmlns:a16="http://schemas.microsoft.com/office/drawing/2014/main" id="{70D9C4A9-D42A-C05B-E2F5-C32E744DF5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70" t="11506" r="5123" b="74282"/>
          <a:stretch/>
        </p:blipFill>
        <p:spPr bwMode="auto">
          <a:xfrm>
            <a:off x="7552656" y="1797963"/>
            <a:ext cx="1639256" cy="18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Collection of people head flat icon set isolated Vector Image">
            <a:extLst>
              <a:ext uri="{FF2B5EF4-FFF2-40B4-BE49-F238E27FC236}">
                <a16:creationId xmlns:a16="http://schemas.microsoft.com/office/drawing/2014/main" id="{61CA20E0-7240-743A-1776-85111A262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6" t="27514" r="24987" b="58274"/>
          <a:stretch/>
        </p:blipFill>
        <p:spPr bwMode="auto">
          <a:xfrm>
            <a:off x="9840249" y="1816236"/>
            <a:ext cx="1639256" cy="18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Collection of people head flat icon set isolated Vector Image">
            <a:extLst>
              <a:ext uri="{FF2B5EF4-FFF2-40B4-BE49-F238E27FC236}">
                <a16:creationId xmlns:a16="http://schemas.microsoft.com/office/drawing/2014/main" id="{410B3B16-0D2E-6296-8E6A-BD6976C65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7" t="58979" r="24686" b="26809"/>
          <a:stretch/>
        </p:blipFill>
        <p:spPr bwMode="auto">
          <a:xfrm>
            <a:off x="2985066" y="1848762"/>
            <a:ext cx="1639256" cy="18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BC628D2D-ABA0-2CB7-3496-B6C288B07EB0}"/>
              </a:ext>
            </a:extLst>
          </p:cNvPr>
          <p:cNvSpPr txBox="1"/>
          <p:nvPr/>
        </p:nvSpPr>
        <p:spPr>
          <a:xfrm>
            <a:off x="89286" y="3756326"/>
            <a:ext cx="3028161" cy="95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799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 </a:t>
            </a:r>
          </a:p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799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Owner</a:t>
            </a:r>
            <a:endParaRPr kumimoji="0" lang="pt-BR" sz="279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98BD036-E363-2CFA-00C4-ED3D1DEA316C}"/>
              </a:ext>
            </a:extLst>
          </p:cNvPr>
          <p:cNvSpPr txBox="1"/>
          <p:nvPr/>
        </p:nvSpPr>
        <p:spPr>
          <a:xfrm>
            <a:off x="2278064" y="3756326"/>
            <a:ext cx="3028161" cy="95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799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Business </a:t>
            </a:r>
          </a:p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799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Analyst</a:t>
            </a:r>
            <a:endParaRPr kumimoji="0" lang="pt-BR" sz="279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F12ED74-DD88-76BC-589C-26E2DF9D0027}"/>
              </a:ext>
            </a:extLst>
          </p:cNvPr>
          <p:cNvSpPr txBox="1"/>
          <p:nvPr/>
        </p:nvSpPr>
        <p:spPr>
          <a:xfrm>
            <a:off x="4462756" y="3756326"/>
            <a:ext cx="3028161" cy="95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799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Database</a:t>
            </a:r>
            <a:r>
              <a:rPr kumimoji="0" lang="pt-BR" sz="279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799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Analyst</a:t>
            </a:r>
            <a:endParaRPr kumimoji="0" lang="pt-BR" sz="27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5BE37E2-A0CD-4BD8-B48F-4910D851D503}"/>
              </a:ext>
            </a:extLst>
          </p:cNvPr>
          <p:cNvSpPr txBox="1"/>
          <p:nvPr/>
        </p:nvSpPr>
        <p:spPr>
          <a:xfrm>
            <a:off x="6651534" y="3756326"/>
            <a:ext cx="3028161" cy="95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79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RPA </a:t>
            </a:r>
          </a:p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799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Developer</a:t>
            </a:r>
            <a:endParaRPr kumimoji="0" lang="pt-BR" sz="27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8AC8ADC-A189-CAAF-A8F1-FDCBD77592B8}"/>
              </a:ext>
            </a:extLst>
          </p:cNvPr>
          <p:cNvSpPr txBox="1"/>
          <p:nvPr/>
        </p:nvSpPr>
        <p:spPr>
          <a:xfrm>
            <a:off x="9191913" y="3756326"/>
            <a:ext cx="3028161" cy="95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799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Data </a:t>
            </a:r>
          </a:p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799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Scientist</a:t>
            </a:r>
            <a:endParaRPr kumimoji="0" lang="pt-BR" sz="27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15241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Prédio com árvores na frente&#10;&#10;Descrição gerada automaticamente">
            <a:extLst>
              <a:ext uri="{FF2B5EF4-FFF2-40B4-BE49-F238E27FC236}">
                <a16:creationId xmlns:a16="http://schemas.microsoft.com/office/drawing/2014/main" id="{A42EE575-8E83-8630-A992-A2306ABE57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7" r="12032"/>
          <a:stretch/>
        </p:blipFill>
        <p:spPr>
          <a:xfrm>
            <a:off x="4355893" y="0"/>
            <a:ext cx="782868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CDF2FC4-3BA8-A915-62B8-998CDB65093B}"/>
              </a:ext>
            </a:extLst>
          </p:cNvPr>
          <p:cNvSpPr/>
          <p:nvPr/>
        </p:nvSpPr>
        <p:spPr>
          <a:xfrm>
            <a:off x="1588" y="2"/>
            <a:ext cx="4354304" cy="6857998"/>
          </a:xfrm>
          <a:prstGeom prst="rect">
            <a:avLst/>
          </a:prstGeom>
          <a:solidFill>
            <a:srgbClr val="3E3B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Imagem 2" descr="Vista aérea de uma estrada&#10;&#10;Descrição gerada automaticamente">
            <a:extLst>
              <a:ext uri="{FF2B5EF4-FFF2-40B4-BE49-F238E27FC236}">
                <a16:creationId xmlns:a16="http://schemas.microsoft.com/office/drawing/2014/main" id="{B23212EB-91DE-9335-454C-AC04A6D9E9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6" t="785" r="-1" b="5025"/>
          <a:stretch/>
        </p:blipFill>
        <p:spPr>
          <a:xfrm>
            <a:off x="439091" y="570364"/>
            <a:ext cx="3916801" cy="593842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9CEB7EE-FABE-AE69-1D6E-711776230F4A}"/>
              </a:ext>
            </a:extLst>
          </p:cNvPr>
          <p:cNvSpPr txBox="1">
            <a:spLocks/>
          </p:cNvSpPr>
          <p:nvPr/>
        </p:nvSpPr>
        <p:spPr>
          <a:xfrm>
            <a:off x="2775796" y="0"/>
            <a:ext cx="1580096" cy="49264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"/>
                <a:ea typeface="+mj-ea"/>
                <a:cs typeface="Arial Black" panose="020B0604020202020204" pitchFamily="34" charset="0"/>
              </a:rPr>
              <a:t>AGENDA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8AC2C52F-95EC-174D-08C4-A45A97FE71BA}"/>
              </a:ext>
            </a:extLst>
          </p:cNvPr>
          <p:cNvSpPr/>
          <p:nvPr/>
        </p:nvSpPr>
        <p:spPr>
          <a:xfrm>
            <a:off x="4355892" y="0"/>
            <a:ext cx="7828680" cy="71120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A8E2754-113A-0088-39A3-F45D7404C5C5}"/>
              </a:ext>
            </a:extLst>
          </p:cNvPr>
          <p:cNvGrpSpPr/>
          <p:nvPr/>
        </p:nvGrpSpPr>
        <p:grpSpPr>
          <a:xfrm>
            <a:off x="3937001" y="1057033"/>
            <a:ext cx="7404100" cy="740411"/>
            <a:chOff x="3617370" y="1251968"/>
            <a:chExt cx="8006940" cy="740604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E98ACC3C-2514-9F4F-B19F-8408D5A255F5}"/>
                </a:ext>
              </a:extLst>
            </p:cNvPr>
            <p:cNvSpPr/>
            <p:nvPr/>
          </p:nvSpPr>
          <p:spPr>
            <a:xfrm>
              <a:off x="3840480" y="1251968"/>
              <a:ext cx="7783830" cy="7406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9CBCEEF5-FA5E-8904-85A3-98DD480BC92E}"/>
                </a:ext>
              </a:extLst>
            </p:cNvPr>
            <p:cNvSpPr/>
            <p:nvPr/>
          </p:nvSpPr>
          <p:spPr>
            <a:xfrm>
              <a:off x="3617370" y="1251968"/>
              <a:ext cx="972000" cy="740604"/>
            </a:xfrm>
            <a:prstGeom prst="roundRect">
              <a:avLst/>
            </a:prstGeom>
            <a:solidFill>
              <a:srgbClr val="5D8993"/>
            </a:solidFill>
            <a:ln>
              <a:solidFill>
                <a:srgbClr val="5D899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C182A50-40A6-5754-92FF-D41F4A3594BD}"/>
              </a:ext>
            </a:extLst>
          </p:cNvPr>
          <p:cNvGrpSpPr/>
          <p:nvPr/>
        </p:nvGrpSpPr>
        <p:grpSpPr>
          <a:xfrm>
            <a:off x="3937001" y="2099034"/>
            <a:ext cx="7404100" cy="740411"/>
            <a:chOff x="3617370" y="1251968"/>
            <a:chExt cx="8006940" cy="740604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E893EB05-9D46-F678-1A73-2B86C7E441B1}"/>
                </a:ext>
              </a:extLst>
            </p:cNvPr>
            <p:cNvSpPr/>
            <p:nvPr/>
          </p:nvSpPr>
          <p:spPr>
            <a:xfrm>
              <a:off x="3840480" y="1251968"/>
              <a:ext cx="7783830" cy="7406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0A0A5583-971A-2665-430B-F6270CFD1918}"/>
                </a:ext>
              </a:extLst>
            </p:cNvPr>
            <p:cNvSpPr/>
            <p:nvPr/>
          </p:nvSpPr>
          <p:spPr>
            <a:xfrm>
              <a:off x="3617370" y="1251968"/>
              <a:ext cx="972000" cy="740604"/>
            </a:xfrm>
            <a:prstGeom prst="roundRect">
              <a:avLst/>
            </a:prstGeom>
            <a:solidFill>
              <a:srgbClr val="7D5249"/>
            </a:solidFill>
            <a:ln>
              <a:solidFill>
                <a:srgbClr val="7D524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32B89F6-F63B-28C7-22A3-384DB783667C}"/>
              </a:ext>
            </a:extLst>
          </p:cNvPr>
          <p:cNvGrpSpPr/>
          <p:nvPr/>
        </p:nvGrpSpPr>
        <p:grpSpPr>
          <a:xfrm>
            <a:off x="3937001" y="3122563"/>
            <a:ext cx="7404100" cy="740411"/>
            <a:chOff x="3617370" y="1251968"/>
            <a:chExt cx="8006940" cy="740604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E5566647-A01D-4190-90B1-5DCDB2824405}"/>
                </a:ext>
              </a:extLst>
            </p:cNvPr>
            <p:cNvSpPr/>
            <p:nvPr/>
          </p:nvSpPr>
          <p:spPr>
            <a:xfrm>
              <a:off x="3840480" y="1251968"/>
              <a:ext cx="7783830" cy="7406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9B6678E8-433A-A814-623C-AF13D5134A33}"/>
                </a:ext>
              </a:extLst>
            </p:cNvPr>
            <p:cNvSpPr/>
            <p:nvPr/>
          </p:nvSpPr>
          <p:spPr>
            <a:xfrm>
              <a:off x="3617370" y="1251968"/>
              <a:ext cx="972000" cy="740604"/>
            </a:xfrm>
            <a:prstGeom prst="roundRect">
              <a:avLst/>
            </a:prstGeom>
            <a:solidFill>
              <a:srgbClr val="A23522"/>
            </a:solidFill>
            <a:ln>
              <a:solidFill>
                <a:srgbClr val="A2352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5ED49A57-0FDB-BD5D-C325-49B98BDBED89}"/>
              </a:ext>
            </a:extLst>
          </p:cNvPr>
          <p:cNvGrpSpPr/>
          <p:nvPr/>
        </p:nvGrpSpPr>
        <p:grpSpPr>
          <a:xfrm>
            <a:off x="3937001" y="4164565"/>
            <a:ext cx="7404100" cy="740411"/>
            <a:chOff x="3617370" y="1251968"/>
            <a:chExt cx="8006940" cy="740604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A3E4FF17-B0FC-67FF-5022-3E1E6A2C470D}"/>
                </a:ext>
              </a:extLst>
            </p:cNvPr>
            <p:cNvSpPr/>
            <p:nvPr/>
          </p:nvSpPr>
          <p:spPr>
            <a:xfrm>
              <a:off x="3840480" y="1251968"/>
              <a:ext cx="7783830" cy="7406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526A68B1-B3C9-76B7-6C85-AEECFDC66285}"/>
                </a:ext>
              </a:extLst>
            </p:cNvPr>
            <p:cNvSpPr/>
            <p:nvPr/>
          </p:nvSpPr>
          <p:spPr>
            <a:xfrm>
              <a:off x="3617370" y="1251968"/>
              <a:ext cx="972000" cy="740604"/>
            </a:xfrm>
            <a:prstGeom prst="roundRect">
              <a:avLst/>
            </a:prstGeom>
            <a:solidFill>
              <a:srgbClr val="AA8241"/>
            </a:solidFill>
            <a:ln>
              <a:solidFill>
                <a:srgbClr val="AA824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1F3A64EC-DB3F-BB46-ABCD-4568D914FC61}"/>
              </a:ext>
            </a:extLst>
          </p:cNvPr>
          <p:cNvGrpSpPr/>
          <p:nvPr/>
        </p:nvGrpSpPr>
        <p:grpSpPr>
          <a:xfrm>
            <a:off x="3937001" y="5197332"/>
            <a:ext cx="7404100" cy="740411"/>
            <a:chOff x="3617370" y="1251968"/>
            <a:chExt cx="8006940" cy="740604"/>
          </a:xfrm>
        </p:grpSpPr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C593BA22-175B-F24C-9EE1-074A0A619692}"/>
                </a:ext>
              </a:extLst>
            </p:cNvPr>
            <p:cNvSpPr/>
            <p:nvPr/>
          </p:nvSpPr>
          <p:spPr>
            <a:xfrm>
              <a:off x="3840480" y="1251968"/>
              <a:ext cx="7783830" cy="7406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57C462A0-65F8-E656-8471-506B0AD12A66}"/>
                </a:ext>
              </a:extLst>
            </p:cNvPr>
            <p:cNvSpPr/>
            <p:nvPr/>
          </p:nvSpPr>
          <p:spPr>
            <a:xfrm>
              <a:off x="3617370" y="1251968"/>
              <a:ext cx="972000" cy="740604"/>
            </a:xfrm>
            <a:prstGeom prst="roundRect">
              <a:avLst/>
            </a:prstGeom>
            <a:solidFill>
              <a:srgbClr val="685A51"/>
            </a:solidFill>
            <a:ln>
              <a:solidFill>
                <a:srgbClr val="685A5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DFB8CC8-EBA8-05F7-F8FB-28E32D21D610}"/>
              </a:ext>
            </a:extLst>
          </p:cNvPr>
          <p:cNvSpPr txBox="1"/>
          <p:nvPr/>
        </p:nvSpPr>
        <p:spPr>
          <a:xfrm>
            <a:off x="4940533" y="1142484"/>
            <a:ext cx="3849965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Institucional PUCPR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8037656-52C0-EF23-9694-76668126A2AF}"/>
              </a:ext>
            </a:extLst>
          </p:cNvPr>
          <p:cNvSpPr txBox="1"/>
          <p:nvPr/>
        </p:nvSpPr>
        <p:spPr>
          <a:xfrm>
            <a:off x="4940533" y="2176928"/>
            <a:ext cx="6060124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Transformação da Experiência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29EC4DE-5B06-8962-EA6B-D151CFB1F284}"/>
              </a:ext>
            </a:extLst>
          </p:cNvPr>
          <p:cNvSpPr txBox="1"/>
          <p:nvPr/>
        </p:nvSpPr>
        <p:spPr>
          <a:xfrm>
            <a:off x="4940533" y="3196218"/>
            <a:ext cx="6060124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Resultados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2751C95-D08E-BF90-CAF0-FB4889AE80BA}"/>
              </a:ext>
            </a:extLst>
          </p:cNvPr>
          <p:cNvSpPr txBox="1"/>
          <p:nvPr/>
        </p:nvSpPr>
        <p:spPr>
          <a:xfrm>
            <a:off x="4940533" y="4242459"/>
            <a:ext cx="6060124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Estudo de Caso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EEDB5EA-756D-1906-808F-39C1DEAD5605}"/>
              </a:ext>
            </a:extLst>
          </p:cNvPr>
          <p:cNvSpPr txBox="1"/>
          <p:nvPr/>
        </p:nvSpPr>
        <p:spPr>
          <a:xfrm>
            <a:off x="4940533" y="5275226"/>
            <a:ext cx="6060124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1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 &amp; 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249E7C5-80CE-9891-06F4-83867AE914F6}"/>
              </a:ext>
            </a:extLst>
          </p:cNvPr>
          <p:cNvSpPr txBox="1"/>
          <p:nvPr/>
        </p:nvSpPr>
        <p:spPr>
          <a:xfrm>
            <a:off x="4187935" y="1050174"/>
            <a:ext cx="485903" cy="769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99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211CC79-59E5-5ADD-D2EC-EAF9909CBB2C}"/>
              </a:ext>
            </a:extLst>
          </p:cNvPr>
          <p:cNvSpPr txBox="1"/>
          <p:nvPr/>
        </p:nvSpPr>
        <p:spPr>
          <a:xfrm>
            <a:off x="4187935" y="2087527"/>
            <a:ext cx="485903" cy="769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99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7ADDB52-C29C-7322-CB6C-8E69D6371C97}"/>
              </a:ext>
            </a:extLst>
          </p:cNvPr>
          <p:cNvSpPr txBox="1"/>
          <p:nvPr/>
        </p:nvSpPr>
        <p:spPr>
          <a:xfrm>
            <a:off x="4187935" y="3118516"/>
            <a:ext cx="485903" cy="769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99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C7085CE-B111-910F-62BF-CFBB8810629B}"/>
              </a:ext>
            </a:extLst>
          </p:cNvPr>
          <p:cNvSpPr txBox="1"/>
          <p:nvPr/>
        </p:nvSpPr>
        <p:spPr>
          <a:xfrm>
            <a:off x="4187935" y="4159970"/>
            <a:ext cx="485903" cy="769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99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CA8DD3E-6501-B410-D02A-2B6A79FF64DA}"/>
              </a:ext>
            </a:extLst>
          </p:cNvPr>
          <p:cNvSpPr txBox="1"/>
          <p:nvPr/>
        </p:nvSpPr>
        <p:spPr>
          <a:xfrm>
            <a:off x="4187935" y="5195463"/>
            <a:ext cx="485903" cy="769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99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66674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2" y="163749"/>
            <a:ext cx="943137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2.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Extraction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37351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C7EEE1A-45F6-F297-3ECF-5457FF30C927}"/>
              </a:ext>
            </a:extLst>
          </p:cNvPr>
          <p:cNvCxnSpPr>
            <a:cxnSpLocks/>
          </p:cNvCxnSpPr>
          <p:nvPr/>
        </p:nvCxnSpPr>
        <p:spPr>
          <a:xfrm>
            <a:off x="303172" y="686969"/>
            <a:ext cx="114316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FF67A163-E6A0-5806-B131-A2671B969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72" y="1002264"/>
            <a:ext cx="11215948" cy="516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35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2" y="163749"/>
            <a:ext cx="87923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3.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Data Processing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37351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C7EEE1A-45F6-F297-3ECF-5457FF30C927}"/>
              </a:ext>
            </a:extLst>
          </p:cNvPr>
          <p:cNvCxnSpPr>
            <a:cxnSpLocks/>
          </p:cNvCxnSpPr>
          <p:nvPr/>
        </p:nvCxnSpPr>
        <p:spPr>
          <a:xfrm>
            <a:off x="303172" y="686969"/>
            <a:ext cx="114316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BE499680-32E3-ED75-782C-BFC5FD21D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54" y="1014023"/>
            <a:ext cx="11098435" cy="50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52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2" y="163749"/>
            <a:ext cx="87923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4.1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Statistical Analyzes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37351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C7EEE1A-45F6-F297-3ECF-5457FF30C927}"/>
              </a:ext>
            </a:extLst>
          </p:cNvPr>
          <p:cNvCxnSpPr>
            <a:cxnSpLocks/>
          </p:cNvCxnSpPr>
          <p:nvPr/>
        </p:nvCxnSpPr>
        <p:spPr>
          <a:xfrm>
            <a:off x="303172" y="686969"/>
            <a:ext cx="114316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761C137B-DA1B-736C-36FD-595C53A1B556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37351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11469C15-DF33-739F-FAC0-34C20726D961}"/>
              </a:ext>
            </a:extLst>
          </p:cNvPr>
          <p:cNvCxnSpPr>
            <a:cxnSpLocks/>
          </p:cNvCxnSpPr>
          <p:nvPr/>
        </p:nvCxnSpPr>
        <p:spPr>
          <a:xfrm>
            <a:off x="303172" y="686969"/>
            <a:ext cx="114316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443983D-ED39-3CDF-4FC5-3EAA0BF3B547}"/>
              </a:ext>
            </a:extLst>
          </p:cNvPr>
          <p:cNvSpPr txBox="1"/>
          <p:nvPr/>
        </p:nvSpPr>
        <p:spPr>
          <a:xfrm>
            <a:off x="381740" y="1349935"/>
            <a:ext cx="1696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/>
              <a:t>12.726</a:t>
            </a:r>
            <a:r>
              <a:rPr lang="pt-BR" sz="1600"/>
              <a:t> </a:t>
            </a:r>
            <a:r>
              <a:rPr lang="pt-BR"/>
              <a:t>Events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46E10E6-E21A-CE58-17B8-643802C6DB80}"/>
              </a:ext>
            </a:extLst>
          </p:cNvPr>
          <p:cNvSpPr txBox="1"/>
          <p:nvPr/>
        </p:nvSpPr>
        <p:spPr>
          <a:xfrm>
            <a:off x="389180" y="1958242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/>
              <a:t>5.658</a:t>
            </a:r>
            <a:r>
              <a:rPr lang="pt-BR"/>
              <a:t> Cases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0DEC729-B0F1-19E0-B8D6-FD97665A44D0}"/>
              </a:ext>
            </a:extLst>
          </p:cNvPr>
          <p:cNvSpPr txBox="1"/>
          <p:nvPr/>
        </p:nvSpPr>
        <p:spPr>
          <a:xfrm>
            <a:off x="389180" y="2560122"/>
            <a:ext cx="2157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/>
              <a:t>4h </a:t>
            </a:r>
            <a:r>
              <a:rPr lang="pt-BR"/>
              <a:t>average duration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06588D5-EB15-8DAD-8E8E-C2AB98A450E6}"/>
              </a:ext>
            </a:extLst>
          </p:cNvPr>
          <p:cNvSpPr txBox="1"/>
          <p:nvPr/>
        </p:nvSpPr>
        <p:spPr>
          <a:xfrm>
            <a:off x="381740" y="863336"/>
            <a:ext cx="1139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/>
              <a:t>General data</a:t>
            </a:r>
          </a:p>
        </p:txBody>
      </p:sp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21000D9B-C9CB-F837-FE39-59D4F587E135}"/>
              </a:ext>
            </a:extLst>
          </p:cNvPr>
          <p:cNvGraphicFramePr>
            <a:graphicFrameLocks/>
          </p:cNvGraphicFramePr>
          <p:nvPr/>
        </p:nvGraphicFramePr>
        <p:xfrm>
          <a:off x="381740" y="3962601"/>
          <a:ext cx="3426689" cy="2392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CaixaDeTexto 15">
            <a:extLst>
              <a:ext uri="{FF2B5EF4-FFF2-40B4-BE49-F238E27FC236}">
                <a16:creationId xmlns:a16="http://schemas.microsoft.com/office/drawing/2014/main" id="{F01F7364-0AE5-1A19-FCA8-F8B3338FFBF9}"/>
              </a:ext>
            </a:extLst>
          </p:cNvPr>
          <p:cNvSpPr txBox="1"/>
          <p:nvPr/>
        </p:nvSpPr>
        <p:spPr>
          <a:xfrm>
            <a:off x="389180" y="3418976"/>
            <a:ext cx="1685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/>
              <a:t>Requests per month</a:t>
            </a:r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907CCB2B-7463-B9C9-F663-27DD75D8D551}"/>
              </a:ext>
            </a:extLst>
          </p:cNvPr>
          <p:cNvGraphicFramePr>
            <a:graphicFrameLocks/>
          </p:cNvGraphicFramePr>
          <p:nvPr/>
        </p:nvGraphicFramePr>
        <p:xfrm>
          <a:off x="4397808" y="3990872"/>
          <a:ext cx="3237824" cy="2384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18847CCF-E71B-D9C4-2D18-F8527806325B}"/>
              </a:ext>
            </a:extLst>
          </p:cNvPr>
          <p:cNvSpPr txBox="1"/>
          <p:nvPr/>
        </p:nvSpPr>
        <p:spPr>
          <a:xfrm>
            <a:off x="4004021" y="3423285"/>
            <a:ext cx="170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/>
              <a:t>Treatment Scenarios</a:t>
            </a:r>
          </a:p>
        </p:txBody>
      </p:sp>
      <p:graphicFrame>
        <p:nvGraphicFramePr>
          <p:cNvPr id="19" name="Gráfico 18">
            <a:extLst>
              <a:ext uri="{FF2B5EF4-FFF2-40B4-BE49-F238E27FC236}">
                <a16:creationId xmlns:a16="http://schemas.microsoft.com/office/drawing/2014/main" id="{CD010F6D-A5D5-CDBA-4343-91AB9837B936}"/>
              </a:ext>
            </a:extLst>
          </p:cNvPr>
          <p:cNvGraphicFramePr>
            <a:graphicFrameLocks/>
          </p:cNvGraphicFramePr>
          <p:nvPr/>
        </p:nvGraphicFramePr>
        <p:xfrm>
          <a:off x="8419928" y="3990873"/>
          <a:ext cx="2879802" cy="2384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0A78152B-106A-A0A9-545E-DBA7FC66E75E}"/>
              </a:ext>
            </a:extLst>
          </p:cNvPr>
          <p:cNvGraphicFramePr>
            <a:graphicFrameLocks/>
          </p:cNvGraphicFramePr>
          <p:nvPr/>
        </p:nvGraphicFramePr>
        <p:xfrm>
          <a:off x="3506771" y="1244338"/>
          <a:ext cx="7958016" cy="2072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2" name="CaixaDeTexto 21">
            <a:extLst>
              <a:ext uri="{FF2B5EF4-FFF2-40B4-BE49-F238E27FC236}">
                <a16:creationId xmlns:a16="http://schemas.microsoft.com/office/drawing/2014/main" id="{121D4C48-45C6-1989-AB34-58460AF67290}"/>
              </a:ext>
            </a:extLst>
          </p:cNvPr>
          <p:cNvSpPr txBox="1"/>
          <p:nvPr/>
        </p:nvSpPr>
        <p:spPr>
          <a:xfrm>
            <a:off x="3097977" y="864063"/>
            <a:ext cx="936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/>
              <a:t>Resources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FFFA836-F496-A6D2-4DFE-832645AE3E92}"/>
              </a:ext>
            </a:extLst>
          </p:cNvPr>
          <p:cNvSpPr txBox="1"/>
          <p:nvPr/>
        </p:nvSpPr>
        <p:spPr>
          <a:xfrm>
            <a:off x="8053151" y="3417490"/>
            <a:ext cx="152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/>
              <a:t>Responsible areas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CC4C2E4-613E-E55B-4057-5514C8C76FBE}"/>
              </a:ext>
            </a:extLst>
          </p:cNvPr>
          <p:cNvSpPr/>
          <p:nvPr/>
        </p:nvSpPr>
        <p:spPr>
          <a:xfrm>
            <a:off x="381740" y="854636"/>
            <a:ext cx="2625411" cy="24618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31B3D69-27DF-FE54-227F-33BFB9E9977C}"/>
              </a:ext>
            </a:extLst>
          </p:cNvPr>
          <p:cNvSpPr/>
          <p:nvPr/>
        </p:nvSpPr>
        <p:spPr>
          <a:xfrm>
            <a:off x="3097977" y="854636"/>
            <a:ext cx="8712283" cy="24618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3067EE3-938A-990C-8602-DD96A71F4E10}"/>
              </a:ext>
            </a:extLst>
          </p:cNvPr>
          <p:cNvSpPr/>
          <p:nvPr/>
        </p:nvSpPr>
        <p:spPr>
          <a:xfrm>
            <a:off x="381740" y="3415174"/>
            <a:ext cx="3562944" cy="30610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B12BC5B-A8FF-1AB8-2496-175C81B8772B}"/>
              </a:ext>
            </a:extLst>
          </p:cNvPr>
          <p:cNvSpPr/>
          <p:nvPr/>
        </p:nvSpPr>
        <p:spPr>
          <a:xfrm>
            <a:off x="3985410" y="3415174"/>
            <a:ext cx="4033965" cy="30610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3A71563-FE43-F0C4-FDED-AB1DD8C2313F}"/>
              </a:ext>
            </a:extLst>
          </p:cNvPr>
          <p:cNvSpPr/>
          <p:nvPr/>
        </p:nvSpPr>
        <p:spPr>
          <a:xfrm>
            <a:off x="8053151" y="3415174"/>
            <a:ext cx="3757109" cy="306104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699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m 66" descr="Diagrama&#10;&#10;Descrição gerada automaticamente">
            <a:extLst>
              <a:ext uri="{FF2B5EF4-FFF2-40B4-BE49-F238E27FC236}">
                <a16:creationId xmlns:a16="http://schemas.microsoft.com/office/drawing/2014/main" id="{4D6EA677-87F4-A5A5-2203-FD7435BF9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716" y="1184568"/>
            <a:ext cx="1109496" cy="5281443"/>
          </a:xfrm>
          <a:prstGeom prst="rect">
            <a:avLst/>
          </a:prstGeom>
        </p:spPr>
      </p:pic>
      <p:pic>
        <p:nvPicPr>
          <p:cNvPr id="68" name="Imagem 67" descr="Placa de informação&#10;&#10;Descrição gerada automaticamente">
            <a:extLst>
              <a:ext uri="{FF2B5EF4-FFF2-40B4-BE49-F238E27FC236}">
                <a16:creationId xmlns:a16="http://schemas.microsoft.com/office/drawing/2014/main" id="{13940851-432A-03B3-3365-546698C99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162" y="1212871"/>
            <a:ext cx="1109496" cy="5281443"/>
          </a:xfrm>
          <a:prstGeom prst="rect">
            <a:avLst/>
          </a:prstGeom>
        </p:spPr>
      </p:pic>
      <p:pic>
        <p:nvPicPr>
          <p:cNvPr id="65" name="Imagem 64" descr="Diagrama&#10;&#10;Descrição gerada automaticamente">
            <a:extLst>
              <a:ext uri="{FF2B5EF4-FFF2-40B4-BE49-F238E27FC236}">
                <a16:creationId xmlns:a16="http://schemas.microsoft.com/office/drawing/2014/main" id="{F364815B-D01F-99ED-F52D-8777DCF66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32" y="1135506"/>
            <a:ext cx="1367594" cy="5330425"/>
          </a:xfrm>
          <a:prstGeom prst="rect">
            <a:avLst/>
          </a:prstGeom>
        </p:spPr>
      </p:pic>
      <p:pic>
        <p:nvPicPr>
          <p:cNvPr id="66" name="Imagem 65" descr="Diagrama&#10;&#10;Descrição gerada automaticamente">
            <a:extLst>
              <a:ext uri="{FF2B5EF4-FFF2-40B4-BE49-F238E27FC236}">
                <a16:creationId xmlns:a16="http://schemas.microsoft.com/office/drawing/2014/main" id="{91F0238E-3498-1BC8-C7D6-A1825E918F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946" y="1121147"/>
            <a:ext cx="1283619" cy="5330425"/>
          </a:xfrm>
          <a:prstGeom prst="rect">
            <a:avLst/>
          </a:prstGeom>
        </p:spPr>
      </p:pic>
      <p:pic>
        <p:nvPicPr>
          <p:cNvPr id="63" name="Imagem 62" descr="Diagrama&#10;&#10;Descrição gerada automaticamente">
            <a:extLst>
              <a:ext uri="{FF2B5EF4-FFF2-40B4-BE49-F238E27FC236}">
                <a16:creationId xmlns:a16="http://schemas.microsoft.com/office/drawing/2014/main" id="{7F69FB40-946E-FF93-B295-D75D2E7A1F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" b="3968"/>
          <a:stretch/>
        </p:blipFill>
        <p:spPr>
          <a:xfrm>
            <a:off x="4811401" y="1335755"/>
            <a:ext cx="1479402" cy="4883962"/>
          </a:xfrm>
          <a:prstGeom prst="rect">
            <a:avLst/>
          </a:prstGeom>
        </p:spPr>
      </p:pic>
      <p:pic>
        <p:nvPicPr>
          <p:cNvPr id="64" name="Imagem 63" descr="Diagrama&#10;&#10;Descrição gerada automaticamente">
            <a:extLst>
              <a:ext uri="{FF2B5EF4-FFF2-40B4-BE49-F238E27FC236}">
                <a16:creationId xmlns:a16="http://schemas.microsoft.com/office/drawing/2014/main" id="{4897CC0A-99E4-241C-F7F5-72C45408613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7" r="12228" b="4000"/>
          <a:stretch/>
        </p:blipFill>
        <p:spPr>
          <a:xfrm>
            <a:off x="3462419" y="1335755"/>
            <a:ext cx="1298502" cy="488396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2" y="163749"/>
            <a:ext cx="87923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4.2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Process Mining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37351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C7EEE1A-45F6-F297-3ECF-5457FF30C927}"/>
              </a:ext>
            </a:extLst>
          </p:cNvPr>
          <p:cNvCxnSpPr>
            <a:cxnSpLocks/>
          </p:cNvCxnSpPr>
          <p:nvPr/>
        </p:nvCxnSpPr>
        <p:spPr>
          <a:xfrm>
            <a:off x="303172" y="686969"/>
            <a:ext cx="114316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m 39" descr="Diagrama&#10;&#10;Descrição gerada automaticamente">
            <a:extLst>
              <a:ext uri="{FF2B5EF4-FFF2-40B4-BE49-F238E27FC236}">
                <a16:creationId xmlns:a16="http://schemas.microsoft.com/office/drawing/2014/main" id="{FD9B6BCB-F2FA-A7B2-125F-B247F37CD8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36" y="961197"/>
            <a:ext cx="2029709" cy="3762235"/>
          </a:xfrm>
          <a:prstGeom prst="rect">
            <a:avLst/>
          </a:prstGeom>
        </p:spPr>
      </p:pic>
      <p:pic>
        <p:nvPicPr>
          <p:cNvPr id="41" name="Imagem 40" descr="Diagrama&#10;&#10;Descrição gerada automaticamente">
            <a:extLst>
              <a:ext uri="{FF2B5EF4-FFF2-40B4-BE49-F238E27FC236}">
                <a16:creationId xmlns:a16="http://schemas.microsoft.com/office/drawing/2014/main" id="{9D6E7BEE-E219-8797-0C63-EC3C9228B7F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6" r="21694"/>
          <a:stretch/>
        </p:blipFill>
        <p:spPr>
          <a:xfrm>
            <a:off x="246022" y="961197"/>
            <a:ext cx="1345097" cy="3652035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07216337-EB09-84A8-733C-EB732CAAC91C}"/>
              </a:ext>
            </a:extLst>
          </p:cNvPr>
          <p:cNvSpPr txBox="1"/>
          <p:nvPr/>
        </p:nvSpPr>
        <p:spPr>
          <a:xfrm>
            <a:off x="673077" y="1058756"/>
            <a:ext cx="83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Frequency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CAFA388-4FEC-C10A-3249-FD205D156BD6}"/>
              </a:ext>
            </a:extLst>
          </p:cNvPr>
          <p:cNvSpPr txBox="1"/>
          <p:nvPr/>
        </p:nvSpPr>
        <p:spPr>
          <a:xfrm>
            <a:off x="2010753" y="1058756"/>
            <a:ext cx="989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Performance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A8B9A9BA-F9A8-A7A7-E8EA-EA5311268506}"/>
              </a:ext>
            </a:extLst>
          </p:cNvPr>
          <p:cNvSpPr txBox="1"/>
          <p:nvPr/>
        </p:nvSpPr>
        <p:spPr>
          <a:xfrm>
            <a:off x="1178963" y="686969"/>
            <a:ext cx="1180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Automatic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6FB8CC0-BB19-CA14-8430-BD1E3428DCCB}"/>
              </a:ext>
            </a:extLst>
          </p:cNvPr>
          <p:cNvSpPr/>
          <p:nvPr/>
        </p:nvSpPr>
        <p:spPr>
          <a:xfrm>
            <a:off x="303172" y="1058756"/>
            <a:ext cx="3002966" cy="53304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CD207C3-BC60-E513-06C1-6935E2CD05AE}"/>
              </a:ext>
            </a:extLst>
          </p:cNvPr>
          <p:cNvSpPr/>
          <p:nvPr/>
        </p:nvSpPr>
        <p:spPr>
          <a:xfrm>
            <a:off x="303403" y="742290"/>
            <a:ext cx="3002966" cy="276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C1D2971-4D32-9F22-6A29-20B342158301}"/>
              </a:ext>
            </a:extLst>
          </p:cNvPr>
          <p:cNvSpPr txBox="1"/>
          <p:nvPr/>
        </p:nvSpPr>
        <p:spPr>
          <a:xfrm>
            <a:off x="4282041" y="71554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Manual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0810B10-FB08-ACAD-AA32-7657DB79F252}"/>
              </a:ext>
            </a:extLst>
          </p:cNvPr>
          <p:cNvSpPr txBox="1"/>
          <p:nvPr/>
        </p:nvSpPr>
        <p:spPr>
          <a:xfrm>
            <a:off x="3562986" y="1068281"/>
            <a:ext cx="83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Frequency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2BD5E9DB-A201-EE0E-A220-074C4063C9C8}"/>
              </a:ext>
            </a:extLst>
          </p:cNvPr>
          <p:cNvSpPr txBox="1"/>
          <p:nvPr/>
        </p:nvSpPr>
        <p:spPr>
          <a:xfrm>
            <a:off x="4948287" y="1068281"/>
            <a:ext cx="989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Performance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7727FEC-E89D-10FD-EE9D-5631746C8CA9}"/>
              </a:ext>
            </a:extLst>
          </p:cNvPr>
          <p:cNvSpPr txBox="1"/>
          <p:nvPr/>
        </p:nvSpPr>
        <p:spPr>
          <a:xfrm>
            <a:off x="6762171" y="715544"/>
            <a:ext cx="179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Manual 1st Level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27F90605-687A-402A-3955-BF05F687320A}"/>
              </a:ext>
            </a:extLst>
          </p:cNvPr>
          <p:cNvSpPr txBox="1"/>
          <p:nvPr/>
        </p:nvSpPr>
        <p:spPr>
          <a:xfrm>
            <a:off x="9537555" y="715544"/>
            <a:ext cx="187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Manual 2nd Level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FEEEA5C-4A28-7657-41A2-1AAD0D703999}"/>
              </a:ext>
            </a:extLst>
          </p:cNvPr>
          <p:cNvSpPr/>
          <p:nvPr/>
        </p:nvSpPr>
        <p:spPr>
          <a:xfrm>
            <a:off x="3353580" y="751815"/>
            <a:ext cx="2808000" cy="276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875F2A35-E692-C34C-8558-684B1E366028}"/>
              </a:ext>
            </a:extLst>
          </p:cNvPr>
          <p:cNvSpPr/>
          <p:nvPr/>
        </p:nvSpPr>
        <p:spPr>
          <a:xfrm>
            <a:off x="6207127" y="751815"/>
            <a:ext cx="2808000" cy="276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886E519C-29EC-82D2-DBCA-D6C96E7552AF}"/>
              </a:ext>
            </a:extLst>
          </p:cNvPr>
          <p:cNvSpPr/>
          <p:nvPr/>
        </p:nvSpPr>
        <p:spPr>
          <a:xfrm>
            <a:off x="9060674" y="751815"/>
            <a:ext cx="2808000" cy="276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AE2DFC97-4CD4-7511-C462-15006C04597C}"/>
              </a:ext>
            </a:extLst>
          </p:cNvPr>
          <p:cNvSpPr txBox="1"/>
          <p:nvPr/>
        </p:nvSpPr>
        <p:spPr>
          <a:xfrm>
            <a:off x="6586161" y="1068281"/>
            <a:ext cx="83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Frequency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06798E4D-C84F-8763-94B7-532CC1D09842}"/>
              </a:ext>
            </a:extLst>
          </p:cNvPr>
          <p:cNvSpPr txBox="1"/>
          <p:nvPr/>
        </p:nvSpPr>
        <p:spPr>
          <a:xfrm>
            <a:off x="7821396" y="1068281"/>
            <a:ext cx="989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Performance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82CE0D8A-5928-DC67-9D0A-F78F13FA884B}"/>
              </a:ext>
            </a:extLst>
          </p:cNvPr>
          <p:cNvSpPr txBox="1"/>
          <p:nvPr/>
        </p:nvSpPr>
        <p:spPr>
          <a:xfrm>
            <a:off x="9452182" y="1068281"/>
            <a:ext cx="83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Frequency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267D8D01-BFC8-BC4F-BE49-9ED67F65A3BA}"/>
              </a:ext>
            </a:extLst>
          </p:cNvPr>
          <p:cNvSpPr txBox="1"/>
          <p:nvPr/>
        </p:nvSpPr>
        <p:spPr>
          <a:xfrm>
            <a:off x="10546973" y="1068281"/>
            <a:ext cx="989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Performance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715D7FE5-625D-0912-F88F-8F8F720FC2D5}"/>
              </a:ext>
            </a:extLst>
          </p:cNvPr>
          <p:cNvSpPr/>
          <p:nvPr/>
        </p:nvSpPr>
        <p:spPr>
          <a:xfrm>
            <a:off x="3353580" y="1058756"/>
            <a:ext cx="2808000" cy="53304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CFACEE58-04D6-53B2-5715-CB41BA0CC1C5}"/>
              </a:ext>
            </a:extLst>
          </p:cNvPr>
          <p:cNvSpPr/>
          <p:nvPr/>
        </p:nvSpPr>
        <p:spPr>
          <a:xfrm>
            <a:off x="6207127" y="1058756"/>
            <a:ext cx="2808000" cy="53304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2D13117E-AF14-1EE8-7ED0-5BCCC3FBC628}"/>
              </a:ext>
            </a:extLst>
          </p:cNvPr>
          <p:cNvSpPr/>
          <p:nvPr/>
        </p:nvSpPr>
        <p:spPr>
          <a:xfrm>
            <a:off x="9053594" y="1058756"/>
            <a:ext cx="2815079" cy="53304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212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2" y="163749"/>
            <a:ext cx="87923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4.3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RPA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 Analyzes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37351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C7EEE1A-45F6-F297-3ECF-5457FF30C927}"/>
              </a:ext>
            </a:extLst>
          </p:cNvPr>
          <p:cNvCxnSpPr>
            <a:cxnSpLocks/>
          </p:cNvCxnSpPr>
          <p:nvPr/>
        </p:nvCxnSpPr>
        <p:spPr>
          <a:xfrm>
            <a:off x="303172" y="686969"/>
            <a:ext cx="114316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ângulo 30">
            <a:extLst>
              <a:ext uri="{FF2B5EF4-FFF2-40B4-BE49-F238E27FC236}">
                <a16:creationId xmlns:a16="http://schemas.microsoft.com/office/drawing/2014/main" id="{A977D5B3-5C93-91D1-47F9-5431E1F74238}"/>
              </a:ext>
            </a:extLst>
          </p:cNvPr>
          <p:cNvSpPr/>
          <p:nvPr/>
        </p:nvSpPr>
        <p:spPr>
          <a:xfrm>
            <a:off x="303172" y="994959"/>
            <a:ext cx="11428651" cy="5157149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BE727C43-FC00-81E5-EE7E-5769143D3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2" y="1028935"/>
            <a:ext cx="11017438" cy="5212428"/>
          </a:xfrm>
          <a:prstGeom prst="rect">
            <a:avLst/>
          </a:prstGeom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410D7D8E-65DA-4C0F-3CF1-F113A3DAE8DD}"/>
              </a:ext>
            </a:extLst>
          </p:cNvPr>
          <p:cNvGrpSpPr/>
          <p:nvPr/>
        </p:nvGrpSpPr>
        <p:grpSpPr>
          <a:xfrm>
            <a:off x="590192" y="1532004"/>
            <a:ext cx="1799544" cy="338554"/>
            <a:chOff x="4927704" y="166979"/>
            <a:chExt cx="1718125" cy="338554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014755D4-5EB2-9A13-C45E-6F9BC909A37B}"/>
                </a:ext>
              </a:extLst>
            </p:cNvPr>
            <p:cNvSpPr/>
            <p:nvPr/>
          </p:nvSpPr>
          <p:spPr>
            <a:xfrm>
              <a:off x="4927704" y="248568"/>
              <a:ext cx="1558411" cy="193048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C8E5B4E7-F0AA-E9AC-D5DE-F56FE870CAF7}"/>
                </a:ext>
              </a:extLst>
            </p:cNvPr>
            <p:cNvSpPr txBox="1"/>
            <p:nvPr/>
          </p:nvSpPr>
          <p:spPr>
            <a:xfrm>
              <a:off x="4981711" y="166979"/>
              <a:ext cx="16641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</a:rPr>
                <a:t>Manual 1st </a:t>
              </a:r>
              <a:r>
                <a:rPr kumimoji="0" lang="pt-BR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</a:rPr>
                <a:t>Level</a:t>
              </a:r>
              <a:endPara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endParaRP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7C101C80-FD44-79A9-E857-07707C7F27C7}"/>
              </a:ext>
            </a:extLst>
          </p:cNvPr>
          <p:cNvGrpSpPr/>
          <p:nvPr/>
        </p:nvGrpSpPr>
        <p:grpSpPr>
          <a:xfrm>
            <a:off x="590194" y="2560704"/>
            <a:ext cx="1860587" cy="338554"/>
            <a:chOff x="4927704" y="166979"/>
            <a:chExt cx="1776406" cy="33855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3424ECCC-EF87-809C-4BFF-A25AD17CE076}"/>
                </a:ext>
              </a:extLst>
            </p:cNvPr>
            <p:cNvSpPr/>
            <p:nvPr/>
          </p:nvSpPr>
          <p:spPr>
            <a:xfrm>
              <a:off x="4927704" y="248568"/>
              <a:ext cx="1558411" cy="193048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2E827894-3714-C487-58BE-534BDA4CD6F3}"/>
                </a:ext>
              </a:extLst>
            </p:cNvPr>
            <p:cNvSpPr txBox="1"/>
            <p:nvPr/>
          </p:nvSpPr>
          <p:spPr>
            <a:xfrm>
              <a:off x="4981711" y="166979"/>
              <a:ext cx="1722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</a:rPr>
                <a:t>Manual 2nd </a:t>
              </a:r>
              <a:r>
                <a:rPr kumimoji="0" lang="pt-BR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</a:rPr>
                <a:t>Level</a:t>
              </a:r>
              <a:endPara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endParaRPr>
            </a:p>
          </p:txBody>
        </p:sp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B47D4FF0-2F88-6D1B-A7B1-24276EE80AFF}"/>
              </a:ext>
            </a:extLst>
          </p:cNvPr>
          <p:cNvSpPr txBox="1"/>
          <p:nvPr/>
        </p:nvSpPr>
        <p:spPr>
          <a:xfrm>
            <a:off x="509362" y="4543425"/>
            <a:ext cx="12875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b="1" dirty="0"/>
              <a:t>Conclusion:</a:t>
            </a:r>
          </a:p>
        </p:txBody>
      </p:sp>
    </p:spTree>
    <p:extLst>
      <p:ext uri="{BB962C8B-B14F-4D97-AF65-F5344CB8AC3E}">
        <p14:creationId xmlns:p14="http://schemas.microsoft.com/office/powerpoint/2010/main" val="1665395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2" y="163749"/>
            <a:ext cx="87923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5.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Evaluation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37351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C7EEE1A-45F6-F297-3ECF-5457FF30C927}"/>
              </a:ext>
            </a:extLst>
          </p:cNvPr>
          <p:cNvCxnSpPr>
            <a:cxnSpLocks/>
          </p:cNvCxnSpPr>
          <p:nvPr/>
        </p:nvCxnSpPr>
        <p:spPr>
          <a:xfrm>
            <a:off x="303172" y="686969"/>
            <a:ext cx="114316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F793337A-8947-D623-62C5-02CA1E26A6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04" y="1251222"/>
            <a:ext cx="1828019" cy="182801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CB526AB-5A9C-B84A-4612-E56261481773}"/>
              </a:ext>
            </a:extLst>
          </p:cNvPr>
          <p:cNvSpPr txBox="1"/>
          <p:nvPr/>
        </p:nvSpPr>
        <p:spPr>
          <a:xfrm>
            <a:off x="2982699" y="1251220"/>
            <a:ext cx="2407853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pt-BR" sz="2799" b="1" dirty="0">
                <a:solidFill>
                  <a:srgbClr val="4472C4"/>
                </a:solidFill>
                <a:latin typeface="Calibri" panose="020F0502020204030204"/>
              </a:rPr>
              <a:t>5.1 DIAGNOSIS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E15D9FD-161C-7CBF-CCE8-1288697FF1B1}"/>
              </a:ext>
            </a:extLst>
          </p:cNvPr>
          <p:cNvSpPr txBox="1"/>
          <p:nvPr/>
        </p:nvSpPr>
        <p:spPr>
          <a:xfrm>
            <a:off x="2982699" y="1903689"/>
            <a:ext cx="8512789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 panose="020F0502020204030204"/>
              </a:rPr>
              <a:t>The analyses showed a significant difference between the types of treatment, indicating that steps marked as 'feasible for automation' should indeed be automated.</a:t>
            </a:r>
            <a:endParaRPr lang="pt-BR" sz="1799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4FF192EB-964E-7784-9F28-3749DC812E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64" y="3746589"/>
            <a:ext cx="1692055" cy="169205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763DCA9-81B5-BB4B-0A63-84A32378A968}"/>
              </a:ext>
            </a:extLst>
          </p:cNvPr>
          <p:cNvSpPr txBox="1"/>
          <p:nvPr/>
        </p:nvSpPr>
        <p:spPr>
          <a:xfrm>
            <a:off x="2982699" y="3746588"/>
            <a:ext cx="5471227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pt-BR" sz="2799" b="1" dirty="0">
                <a:solidFill>
                  <a:srgbClr val="4472C4"/>
                </a:solidFill>
                <a:latin typeface="Calibri" panose="020F0502020204030204"/>
              </a:rPr>
              <a:t>5.2 VERIFICATION AND VALIDATION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305C68C-767E-B1A5-1A2C-E6D1A47F9C69}"/>
              </a:ext>
            </a:extLst>
          </p:cNvPr>
          <p:cNvSpPr txBox="1"/>
          <p:nvPr/>
        </p:nvSpPr>
        <p:spPr>
          <a:xfrm>
            <a:off x="2982699" y="4399056"/>
            <a:ext cx="8512789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  <a:latin typeface="Calibri" panose="020F0502020204030204"/>
              </a:rPr>
              <a:t>The verification and validation of ATD were presented to the stakeholders, and there was a consensus that the suggestions can be implemented.</a:t>
            </a:r>
            <a:endParaRPr lang="pt-BR" sz="1799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34604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2" y="163749"/>
            <a:ext cx="87923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6. Process Improvement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37351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C7EEE1A-45F6-F297-3ECF-5457FF30C927}"/>
              </a:ext>
            </a:extLst>
          </p:cNvPr>
          <p:cNvCxnSpPr>
            <a:cxnSpLocks/>
          </p:cNvCxnSpPr>
          <p:nvPr/>
        </p:nvCxnSpPr>
        <p:spPr>
          <a:xfrm>
            <a:off x="303172" y="686969"/>
            <a:ext cx="114316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83456A2B-6964-966C-610A-663D9D03C9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12" y="1388635"/>
            <a:ext cx="1828324" cy="182832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92EDF20-03D0-0586-A274-20850B33A35E}"/>
              </a:ext>
            </a:extLst>
          </p:cNvPr>
          <p:cNvSpPr txBox="1"/>
          <p:nvPr/>
        </p:nvSpPr>
        <p:spPr>
          <a:xfrm>
            <a:off x="2620750" y="1403620"/>
            <a:ext cx="1881757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pt-BR" sz="2799" b="1" dirty="0" err="1">
                <a:solidFill>
                  <a:srgbClr val="4472C4"/>
                </a:solidFill>
                <a:latin typeface="Calibri" panose="020F0502020204030204"/>
              </a:rPr>
              <a:t>Action</a:t>
            </a:r>
            <a:r>
              <a:rPr lang="pt-BR" sz="2799" b="1" dirty="0">
                <a:solidFill>
                  <a:srgbClr val="4472C4"/>
                </a:solidFill>
                <a:latin typeface="Calibri" panose="020F0502020204030204"/>
              </a:rPr>
              <a:t> </a:t>
            </a:r>
            <a:r>
              <a:rPr lang="pt-BR" sz="2799" b="1" dirty="0" err="1">
                <a:solidFill>
                  <a:srgbClr val="4472C4"/>
                </a:solidFill>
                <a:latin typeface="Calibri" panose="020F0502020204030204"/>
              </a:rPr>
              <a:t>Plan</a:t>
            </a:r>
            <a:endParaRPr lang="pt-BR" sz="2799" b="1" dirty="0">
              <a:solidFill>
                <a:srgbClr val="4472C4"/>
              </a:solidFill>
              <a:latin typeface="Calibri" panose="020F0502020204030204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0B98FEF-E6FE-E80F-C85F-809878172178}"/>
              </a:ext>
            </a:extLst>
          </p:cNvPr>
          <p:cNvSpPr txBox="1"/>
          <p:nvPr/>
        </p:nvSpPr>
        <p:spPr>
          <a:xfrm>
            <a:off x="2620749" y="2056089"/>
            <a:ext cx="8512789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This stage is currently underway, with </a:t>
            </a:r>
            <a:r>
              <a:rPr lang="en-US" sz="2399" b="1" dirty="0">
                <a:solidFill>
                  <a:prstClr val="black"/>
                </a:solidFill>
                <a:latin typeface="Calibri" panose="020F0502020204030204"/>
              </a:rPr>
              <a:t>two planned activities</a:t>
            </a:r>
            <a:r>
              <a:rPr lang="en-US" sz="2399" dirty="0">
                <a:solidFill>
                  <a:prstClr val="black"/>
                </a:solidFill>
                <a:latin typeface="Calibri" panose="020F0502020204030204"/>
              </a:rPr>
              <a:t>.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C00748-7B7A-3816-393F-9E9725E9C22D}"/>
              </a:ext>
            </a:extLst>
          </p:cNvPr>
          <p:cNvSpPr txBox="1"/>
          <p:nvPr/>
        </p:nvSpPr>
        <p:spPr>
          <a:xfrm>
            <a:off x="566013" y="3641043"/>
            <a:ext cx="10231996" cy="953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pt-BR" sz="2799" b="1" dirty="0">
                <a:solidFill>
                  <a:srgbClr val="FF2929"/>
                </a:solidFill>
                <a:latin typeface="Calibri" panose="020F0502020204030204"/>
              </a:rPr>
              <a:t>1. </a:t>
            </a:r>
            <a:r>
              <a:rPr lang="pt-BR" sz="2799" dirty="0" err="1">
                <a:solidFill>
                  <a:prstClr val="black"/>
                </a:solidFill>
                <a:latin typeface="Calibri" panose="020F0502020204030204"/>
              </a:rPr>
              <a:t>Develop</a:t>
            </a:r>
            <a:r>
              <a:rPr lang="pt-BR" sz="2799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799" dirty="0">
                <a:solidFill>
                  <a:prstClr val="black"/>
                </a:solidFill>
                <a:latin typeface="Calibri" panose="020F0502020204030204"/>
              </a:rPr>
              <a:t>the </a:t>
            </a:r>
            <a:r>
              <a:rPr lang="en-US" sz="2799" b="1" dirty="0">
                <a:solidFill>
                  <a:srgbClr val="5C81F6"/>
                </a:solidFill>
                <a:latin typeface="Calibri" panose="020F0502020204030204"/>
              </a:rPr>
              <a:t>business case</a:t>
            </a:r>
            <a:r>
              <a:rPr lang="en-US" sz="2799" dirty="0">
                <a:solidFill>
                  <a:prstClr val="black"/>
                </a:solidFill>
                <a:latin typeface="Calibri" panose="020F0502020204030204"/>
              </a:rPr>
              <a:t>, a rationale for a proposed investment.</a:t>
            </a:r>
          </a:p>
          <a:p>
            <a:pPr defTabSz="914126"/>
            <a:r>
              <a:rPr lang="pt-BR" sz="2799" b="1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C992B70-FD8B-059B-8421-7B1CDE0E672C}"/>
              </a:ext>
            </a:extLst>
          </p:cNvPr>
          <p:cNvSpPr txBox="1"/>
          <p:nvPr/>
        </p:nvSpPr>
        <p:spPr>
          <a:xfrm>
            <a:off x="566014" y="4372364"/>
            <a:ext cx="10359231" cy="1384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pt-BR" sz="2799" b="1" dirty="0">
                <a:solidFill>
                  <a:srgbClr val="FF2929"/>
                </a:solidFill>
                <a:latin typeface="Calibri" panose="020F0502020204030204"/>
              </a:rPr>
              <a:t>2. </a:t>
            </a:r>
            <a:r>
              <a:rPr lang="en-US" sz="2799" dirty="0">
                <a:solidFill>
                  <a:prstClr val="black"/>
                </a:solidFill>
                <a:latin typeface="Calibri" panose="020F0502020204030204"/>
              </a:rPr>
              <a:t>The process owner will assess the availability of </a:t>
            </a:r>
            <a:r>
              <a:rPr lang="en-US" sz="2799" b="1" dirty="0">
                <a:solidFill>
                  <a:srgbClr val="5C81F6"/>
                </a:solidFill>
                <a:latin typeface="Calibri" panose="020F0502020204030204"/>
              </a:rPr>
              <a:t>financial resources</a:t>
            </a:r>
            <a:r>
              <a:rPr lang="en-US" sz="2799" dirty="0">
                <a:solidFill>
                  <a:srgbClr val="5C81F6"/>
                </a:solidFill>
                <a:latin typeface="Calibri" panose="020F0502020204030204"/>
              </a:rPr>
              <a:t> </a:t>
            </a:r>
            <a:r>
              <a:rPr lang="en-US" sz="2799" dirty="0">
                <a:solidFill>
                  <a:prstClr val="black"/>
                </a:solidFill>
                <a:latin typeface="Calibri" panose="020F0502020204030204"/>
              </a:rPr>
              <a:t>for the implementation.</a:t>
            </a:r>
          </a:p>
          <a:p>
            <a:pPr defTabSz="914126"/>
            <a:r>
              <a:rPr lang="pt-BR" sz="2799" b="1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0862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A450B1-036F-96AE-6824-AED5CED1AB44}"/>
              </a:ext>
            </a:extLst>
          </p:cNvPr>
          <p:cNvSpPr txBox="1"/>
          <p:nvPr/>
        </p:nvSpPr>
        <p:spPr>
          <a:xfrm>
            <a:off x="303172" y="163749"/>
            <a:ext cx="87923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D85F70"/>
                </a:solidFill>
                <a:effectLst/>
                <a:uLnTx/>
                <a:uFillTx/>
                <a:latin typeface="Lufga Black"/>
                <a:ea typeface="+mn-ea"/>
                <a:cs typeface="+mn-cs"/>
              </a:rPr>
              <a:t>Final Consideration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CA2934D-AFE6-8123-2CE0-6979D261C754}"/>
              </a:ext>
            </a:extLst>
          </p:cNvPr>
          <p:cNvCxnSpPr>
            <a:cxnSpLocks/>
          </p:cNvCxnSpPr>
          <p:nvPr/>
        </p:nvCxnSpPr>
        <p:spPr>
          <a:xfrm>
            <a:off x="379372" y="686969"/>
            <a:ext cx="37351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1C7EEE1A-45F6-F297-3ECF-5457FF30C927}"/>
              </a:ext>
            </a:extLst>
          </p:cNvPr>
          <p:cNvCxnSpPr>
            <a:cxnSpLocks/>
          </p:cNvCxnSpPr>
          <p:nvPr/>
        </p:nvCxnSpPr>
        <p:spPr>
          <a:xfrm>
            <a:off x="303172" y="686969"/>
            <a:ext cx="11431628" cy="0"/>
          </a:xfrm>
          <a:prstGeom prst="line">
            <a:avLst/>
          </a:prstGeom>
          <a:ln>
            <a:solidFill>
              <a:srgbClr val="8A0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A5902B39-D716-F13C-E2C4-2220C709B892}"/>
              </a:ext>
            </a:extLst>
          </p:cNvPr>
          <p:cNvSpPr/>
          <p:nvPr/>
        </p:nvSpPr>
        <p:spPr>
          <a:xfrm>
            <a:off x="739920" y="1025099"/>
            <a:ext cx="5076000" cy="5076000"/>
          </a:xfrm>
          <a:prstGeom prst="rect">
            <a:avLst/>
          </a:prstGeom>
          <a:solidFill>
            <a:srgbClr val="E8E8E8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2" name="Picture 2" descr="robô digitando em um tablet">
            <a:extLst>
              <a:ext uri="{FF2B5EF4-FFF2-40B4-BE49-F238E27FC236}">
                <a16:creationId xmlns:a16="http://schemas.microsoft.com/office/drawing/2014/main" id="{AA114AAF-09B3-47FA-D8D6-12BD809F9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91" y="1114137"/>
            <a:ext cx="4824000" cy="48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449E5E-AA19-1372-73B0-6F7A52BE89E1}"/>
              </a:ext>
            </a:extLst>
          </p:cNvPr>
          <p:cNvSpPr txBox="1"/>
          <p:nvPr/>
        </p:nvSpPr>
        <p:spPr>
          <a:xfrm>
            <a:off x="6337982" y="1187983"/>
            <a:ext cx="4873064" cy="1384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The benefits of the method for prioritizing RPA projects with MCDM and PM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1CBCF97-E69A-914F-5321-164128B3F781}"/>
              </a:ext>
            </a:extLst>
          </p:cNvPr>
          <p:cNvCxnSpPr/>
          <p:nvPr/>
        </p:nvCxnSpPr>
        <p:spPr>
          <a:xfrm>
            <a:off x="7798341" y="2752326"/>
            <a:ext cx="2018814" cy="0"/>
          </a:xfrm>
          <a:prstGeom prst="line">
            <a:avLst/>
          </a:prstGeom>
          <a:noFill/>
          <a:ln w="41275" cap="flat" cmpd="sng" algn="ctr">
            <a:solidFill>
              <a:srgbClr val="156082"/>
            </a:solidFill>
            <a:prstDash val="solid"/>
            <a:miter lim="800000"/>
          </a:ln>
          <a:effectLst/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89DAD96-D2A8-0275-275B-4AACDD60E6BE}"/>
              </a:ext>
            </a:extLst>
          </p:cNvPr>
          <p:cNvSpPr txBox="1"/>
          <p:nvPr/>
        </p:nvSpPr>
        <p:spPr>
          <a:xfrm>
            <a:off x="5825262" y="3021112"/>
            <a:ext cx="5758726" cy="2408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The methodology presented a didactic, structured routine and facilitated the application.</a:t>
            </a:r>
          </a:p>
          <a:p>
            <a:pPr marL="171450" marR="0" lvl="0" indent="-17145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342900" marR="0" lvl="0" indent="-34290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Reduction of subjectivity in the process of assessing automation potential.</a:t>
            </a:r>
          </a:p>
          <a:p>
            <a:pPr marL="171450" marR="0" lvl="0" indent="-17145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342900" marR="0" lvl="0" indent="-34290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Involvement of technical and business personnel.</a:t>
            </a:r>
          </a:p>
          <a:p>
            <a:pPr marL="171450" marR="0" lvl="0" indent="-17145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  <a:p>
            <a:pPr marL="342900" marR="0" lvl="0" indent="-34290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Speed of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2715802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Uma imagem contendo no interior, homem, mulher, em pé&#10;&#10;Descrição gerada automaticamente">
            <a:extLst>
              <a:ext uri="{FF2B5EF4-FFF2-40B4-BE49-F238E27FC236}">
                <a16:creationId xmlns:a16="http://schemas.microsoft.com/office/drawing/2014/main" id="{822D6969-5AA8-39C5-FACC-D6AF8E2FA0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" t="20133" b="25232"/>
          <a:stretch/>
        </p:blipFill>
        <p:spPr>
          <a:xfrm>
            <a:off x="656576" y="433587"/>
            <a:ext cx="10878848" cy="4069825"/>
          </a:xfrm>
          <a:prstGeom prst="roundRect">
            <a:avLst>
              <a:gd name="adj" fmla="val 4639"/>
            </a:avLst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EB5000B3-CB7C-0EF0-915D-435E4863AB9F}"/>
              </a:ext>
            </a:extLst>
          </p:cNvPr>
          <p:cNvSpPr txBox="1"/>
          <p:nvPr/>
        </p:nvSpPr>
        <p:spPr>
          <a:xfrm>
            <a:off x="2462170" y="4607553"/>
            <a:ext cx="5572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Wanderson</a:t>
            </a:r>
            <a:r>
              <a:rPr kumimoji="0" lang="pt-BR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Felipe Walger</a:t>
            </a:r>
          </a:p>
        </p:txBody>
      </p:sp>
      <p:pic>
        <p:nvPicPr>
          <p:cNvPr id="21" name="Picture 2" descr="WhatsApp - Wikipedia">
            <a:extLst>
              <a:ext uri="{FF2B5EF4-FFF2-40B4-BE49-F238E27FC236}">
                <a16:creationId xmlns:a16="http://schemas.microsoft.com/office/drawing/2014/main" id="{677C17DF-62DB-F919-F461-B9F5F54D6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542" y="5747152"/>
            <a:ext cx="527716" cy="53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057A15BB-002F-10BA-2F2E-F6B4F3E79A9A}"/>
              </a:ext>
            </a:extLst>
          </p:cNvPr>
          <p:cNvSpPr txBox="1"/>
          <p:nvPr/>
        </p:nvSpPr>
        <p:spPr>
          <a:xfrm>
            <a:off x="9779835" y="5840260"/>
            <a:ext cx="1786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+55 41 99941.0093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B2EC081-C9A6-D4A1-3346-E895098704F2}"/>
              </a:ext>
            </a:extLst>
          </p:cNvPr>
          <p:cNvSpPr txBox="1"/>
          <p:nvPr/>
        </p:nvSpPr>
        <p:spPr>
          <a:xfrm>
            <a:off x="2952783" y="5818927"/>
            <a:ext cx="2185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wfwalger@hotmail.com</a:t>
            </a:r>
          </a:p>
        </p:txBody>
      </p:sp>
      <p:pic>
        <p:nvPicPr>
          <p:cNvPr id="25" name="Picture 8" descr="LinkedIn: Pesquisa de emprego – Apps no Google Play">
            <a:extLst>
              <a:ext uri="{FF2B5EF4-FFF2-40B4-BE49-F238E27FC236}">
                <a16:creationId xmlns:a16="http://schemas.microsoft.com/office/drawing/2014/main" id="{DE6472A2-FCB8-A1E8-E4A6-4060A0E84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757" y="582756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2929F878-8C1D-A2A9-22BF-3236130B4B66}"/>
              </a:ext>
            </a:extLst>
          </p:cNvPr>
          <p:cNvSpPr txBox="1"/>
          <p:nvPr/>
        </p:nvSpPr>
        <p:spPr>
          <a:xfrm>
            <a:off x="5551394" y="5817018"/>
            <a:ext cx="2256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wanderson-felipe-walger</a:t>
            </a: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7" name="Picture 10" descr="Vetores e ilustrações de Instagram logo para download ...">
            <a:extLst>
              <a:ext uri="{FF2B5EF4-FFF2-40B4-BE49-F238E27FC236}">
                <a16:creationId xmlns:a16="http://schemas.microsoft.com/office/drawing/2014/main" id="{731A20F4-89B9-F414-FDE7-F9CF5757C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" t="6709" r="5067" b="8014"/>
          <a:stretch/>
        </p:blipFill>
        <p:spPr bwMode="auto">
          <a:xfrm>
            <a:off x="7853134" y="5845422"/>
            <a:ext cx="416143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02D45449-D9ED-1F5A-439A-E540E7A02F9A}"/>
              </a:ext>
            </a:extLst>
          </p:cNvPr>
          <p:cNvSpPr txBox="1"/>
          <p:nvPr/>
        </p:nvSpPr>
        <p:spPr>
          <a:xfrm>
            <a:off x="8221372" y="5817018"/>
            <a:ext cx="1137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@wfwalger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103E06F-7B58-902C-CBF2-16480D14B12D}"/>
              </a:ext>
            </a:extLst>
          </p:cNvPr>
          <p:cNvSpPr txBox="1"/>
          <p:nvPr/>
        </p:nvSpPr>
        <p:spPr>
          <a:xfrm>
            <a:off x="2462170" y="5210733"/>
            <a:ext cx="8014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Decision</a:t>
            </a:r>
            <a:r>
              <a:rPr kumimoji="0" lang="pt-BR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Making, </a:t>
            </a:r>
            <a:r>
              <a:rPr kumimoji="0" lang="pt-BR" sz="2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Robotic</a:t>
            </a:r>
            <a:r>
              <a:rPr kumimoji="0" lang="pt-BR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Process Automation, Process Mining</a:t>
            </a:r>
          </a:p>
        </p:txBody>
      </p:sp>
      <p:pic>
        <p:nvPicPr>
          <p:cNvPr id="30" name="Picture 8" descr="Email - Email Icon - CleanPNG / KissPNG">
            <a:extLst>
              <a:ext uri="{FF2B5EF4-FFF2-40B4-BE49-F238E27FC236}">
                <a16:creationId xmlns:a16="http://schemas.microsoft.com/office/drawing/2014/main" id="{387B330A-2532-BF28-D342-D99DA8A2D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578" y="5774777"/>
            <a:ext cx="432000" cy="43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m 30" descr="Homem sorrindo posando para foto&#10;&#10;Descrição gerada automaticamente">
            <a:extLst>
              <a:ext uri="{FF2B5EF4-FFF2-40B4-BE49-F238E27FC236}">
                <a16:creationId xmlns:a16="http://schemas.microsoft.com/office/drawing/2014/main" id="{F2D103CF-A503-E38C-8050-4F981DCFA1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76" y="4706719"/>
            <a:ext cx="1728156" cy="1728156"/>
          </a:xfrm>
          <a:prstGeom prst="roundRect">
            <a:avLst>
              <a:gd name="adj" fmla="val 9185"/>
            </a:avLst>
          </a:prstGeom>
        </p:spPr>
      </p:pic>
    </p:spTree>
    <p:extLst>
      <p:ext uri="{BB962C8B-B14F-4D97-AF65-F5344CB8AC3E}">
        <p14:creationId xmlns:p14="http://schemas.microsoft.com/office/powerpoint/2010/main" val="1133700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 descr="Prédio com luzes acesas&#10;&#10;Descrição gerada automaticamente">
            <a:extLst>
              <a:ext uri="{FF2B5EF4-FFF2-40B4-BE49-F238E27FC236}">
                <a16:creationId xmlns:a16="http://schemas.microsoft.com/office/drawing/2014/main" id="{C3003D0F-E436-B5B6-ACB7-D75530F51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1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B7C3FA6-C1C7-8935-7225-A58289B1F205}"/>
              </a:ext>
            </a:extLst>
          </p:cNvPr>
          <p:cNvSpPr/>
          <p:nvPr/>
        </p:nvSpPr>
        <p:spPr>
          <a:xfrm>
            <a:off x="0" y="5468202"/>
            <a:ext cx="12227958" cy="884221"/>
          </a:xfrm>
          <a:prstGeom prst="rect">
            <a:avLst/>
          </a:prstGeom>
          <a:solidFill>
            <a:srgbClr val="1C1C1C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B6907EF-87E5-AC63-0646-FC9BADC5D47B}"/>
              </a:ext>
            </a:extLst>
          </p:cNvPr>
          <p:cNvSpPr/>
          <p:nvPr/>
        </p:nvSpPr>
        <p:spPr>
          <a:xfrm>
            <a:off x="106546" y="5648702"/>
            <a:ext cx="121887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Q&amp;A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6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orre de um prédio&#10;&#10;Descrição gerada automaticamente com confiança média">
            <a:extLst>
              <a:ext uri="{FF2B5EF4-FFF2-40B4-BE49-F238E27FC236}">
                <a16:creationId xmlns:a16="http://schemas.microsoft.com/office/drawing/2014/main" id="{D3797D12-321B-ACB9-076B-2B00251AFD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67" b="14054"/>
          <a:stretch/>
        </p:blipFill>
        <p:spPr>
          <a:xfrm>
            <a:off x="-90795" y="-421164"/>
            <a:ext cx="12302250" cy="730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F13CC51-02E3-6DEB-B6F6-A182E67473CA}"/>
              </a:ext>
            </a:extLst>
          </p:cNvPr>
          <p:cNvSpPr/>
          <p:nvPr/>
        </p:nvSpPr>
        <p:spPr>
          <a:xfrm>
            <a:off x="-90794" y="5716001"/>
            <a:ext cx="12302250" cy="675304"/>
          </a:xfrm>
          <a:prstGeom prst="rect">
            <a:avLst/>
          </a:prstGeom>
          <a:solidFill>
            <a:srgbClr val="1C4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BC1734EB-CED8-E225-8FB8-95835160F899}"/>
              </a:ext>
            </a:extLst>
          </p:cNvPr>
          <p:cNvSpPr txBox="1">
            <a:spLocks/>
          </p:cNvSpPr>
          <p:nvPr/>
        </p:nvSpPr>
        <p:spPr>
          <a:xfrm>
            <a:off x="-35144" y="5462613"/>
            <a:ext cx="6357294" cy="118105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46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Officina Serif Std Book" pitchFamily="2" charset="0"/>
                <a:ea typeface="+mn-ea"/>
                <a:cs typeface="+mn-cs"/>
              </a:rPr>
              <a:t>Institucional PUCPR</a:t>
            </a:r>
          </a:p>
        </p:txBody>
      </p:sp>
    </p:spTree>
    <p:extLst>
      <p:ext uri="{BB962C8B-B14F-4D97-AF65-F5344CB8AC3E}">
        <p14:creationId xmlns:p14="http://schemas.microsoft.com/office/powerpoint/2010/main" val="328369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Vista panorâmica da cidade no final da tarde&#10;&#10;Descrição gerada automaticamente">
            <a:extLst>
              <a:ext uri="{FF2B5EF4-FFF2-40B4-BE49-F238E27FC236}">
                <a16:creationId xmlns:a16="http://schemas.microsoft.com/office/drawing/2014/main" id="{C6C66935-FD2E-7155-1D2A-351303EAB6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82" b="8753"/>
          <a:stretch/>
        </p:blipFill>
        <p:spPr>
          <a:xfrm>
            <a:off x="-12700" y="-1"/>
            <a:ext cx="12204699" cy="68651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A04C422-0640-810B-507E-0D01F20DD0C8}"/>
              </a:ext>
            </a:extLst>
          </p:cNvPr>
          <p:cNvSpPr/>
          <p:nvPr/>
        </p:nvSpPr>
        <p:spPr>
          <a:xfrm>
            <a:off x="0" y="5468202"/>
            <a:ext cx="12227958" cy="884221"/>
          </a:xfrm>
          <a:prstGeom prst="rect">
            <a:avLst/>
          </a:prstGeom>
          <a:solidFill>
            <a:srgbClr val="1C1C1C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5B03C79-EDEB-2ED4-8198-DA6DE4EA6B57}"/>
              </a:ext>
            </a:extLst>
          </p:cNvPr>
          <p:cNvSpPr/>
          <p:nvPr/>
        </p:nvSpPr>
        <p:spPr>
          <a:xfrm>
            <a:off x="106546" y="5486451"/>
            <a:ext cx="1218878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Mastering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| Automation Journey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Wanderson Felipe Walger</a:t>
            </a:r>
          </a:p>
        </p:txBody>
      </p:sp>
    </p:spTree>
    <p:extLst>
      <p:ext uri="{BB962C8B-B14F-4D97-AF65-F5344CB8AC3E}">
        <p14:creationId xmlns:p14="http://schemas.microsoft.com/office/powerpoint/2010/main" val="3217715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Conector reto 38">
            <a:extLst>
              <a:ext uri="{FF2B5EF4-FFF2-40B4-BE49-F238E27FC236}">
                <a16:creationId xmlns:a16="http://schemas.microsoft.com/office/drawing/2014/main" id="{A944E3C7-7728-6643-9598-B0DACD895322}"/>
              </a:ext>
            </a:extLst>
          </p:cNvPr>
          <p:cNvCxnSpPr>
            <a:cxnSpLocks/>
          </p:cNvCxnSpPr>
          <p:nvPr/>
        </p:nvCxnSpPr>
        <p:spPr>
          <a:xfrm>
            <a:off x="5428834" y="1477108"/>
            <a:ext cx="0" cy="543043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Mídia Online 1" title="PUCPR | Institucional">
            <a:hlinkClick r:id="" action="ppaction://media"/>
            <a:extLst>
              <a:ext uri="{FF2B5EF4-FFF2-40B4-BE49-F238E27FC236}">
                <a16:creationId xmlns:a16="http://schemas.microsoft.com/office/drawing/2014/main" id="{46DCD39B-9FCC-5D93-949A-B86E78C1CF8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524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5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85D4B54-D5DD-7DDF-72FE-95BC1E680520}"/>
              </a:ext>
            </a:extLst>
          </p:cNvPr>
          <p:cNvSpPr/>
          <p:nvPr/>
        </p:nvSpPr>
        <p:spPr>
          <a:xfrm>
            <a:off x="355604" y="-2672"/>
            <a:ext cx="11836396" cy="6858000"/>
          </a:xfrm>
          <a:prstGeom prst="rect">
            <a:avLst/>
          </a:prstGeom>
          <a:solidFill>
            <a:srgbClr val="8A05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30D6C09-65DD-6C48-A63A-08EE35802D06}"/>
              </a:ext>
            </a:extLst>
          </p:cNvPr>
          <p:cNvSpPr/>
          <p:nvPr/>
        </p:nvSpPr>
        <p:spPr>
          <a:xfrm>
            <a:off x="0" y="-62168"/>
            <a:ext cx="5004167" cy="696243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355676E-A799-7C44-B2C5-54962D91C91A}"/>
              </a:ext>
            </a:extLst>
          </p:cNvPr>
          <p:cNvSpPr/>
          <p:nvPr/>
        </p:nvSpPr>
        <p:spPr>
          <a:xfrm>
            <a:off x="0" y="-54887"/>
            <a:ext cx="4298047" cy="6962430"/>
          </a:xfrm>
          <a:prstGeom prst="rect">
            <a:avLst/>
          </a:prstGeom>
          <a:gradFill flip="none" rotWithShape="1">
            <a:gsLst>
              <a:gs pos="0">
                <a:srgbClr val="FF9900"/>
              </a:gs>
              <a:gs pos="100000">
                <a:srgbClr val="FFCE31"/>
              </a:gs>
            </a:gsLst>
            <a:lin ang="135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917A0878-3213-EF49-A4E2-D8B352FDCD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70636" y="-63414"/>
            <a:ext cx="4468683" cy="6955149"/>
          </a:xfrm>
          <a:prstGeom prst="rect">
            <a:avLst/>
          </a:prstGeom>
        </p:spPr>
      </p:pic>
      <p:cxnSp>
        <p:nvCxnSpPr>
          <p:cNvPr id="33" name="Conector reto 38">
            <a:extLst>
              <a:ext uri="{FF2B5EF4-FFF2-40B4-BE49-F238E27FC236}">
                <a16:creationId xmlns:a16="http://schemas.microsoft.com/office/drawing/2014/main" id="{A944E3C7-7728-6643-9598-B0DACD895322}"/>
              </a:ext>
            </a:extLst>
          </p:cNvPr>
          <p:cNvCxnSpPr>
            <a:cxnSpLocks/>
          </p:cNvCxnSpPr>
          <p:nvPr/>
        </p:nvCxnSpPr>
        <p:spPr>
          <a:xfrm>
            <a:off x="5428834" y="1477108"/>
            <a:ext cx="0" cy="5430435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B44CC88-8E14-6F4D-A730-A3EAFB3318B4}"/>
              </a:ext>
            </a:extLst>
          </p:cNvPr>
          <p:cNvSpPr txBox="1"/>
          <p:nvPr/>
        </p:nvSpPr>
        <p:spPr>
          <a:xfrm>
            <a:off x="5221378" y="388788"/>
            <a:ext cx="5004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Sobre a PUCPR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9B19DE7-4142-9745-A686-52B0705A11BF}"/>
              </a:ext>
            </a:extLst>
          </p:cNvPr>
          <p:cNvSpPr txBox="1"/>
          <p:nvPr/>
        </p:nvSpPr>
        <p:spPr>
          <a:xfrm>
            <a:off x="5537814" y="1396554"/>
            <a:ext cx="62985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Orientada por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princípio éticos, cristãos e maristas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, tem por missão desenvolver e difundir o conhecimento e a cultura e promover a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formação integral e permanente dos cidadãos e profissionais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comprometidos com a vida e com o progresso da sociedade.</a:t>
            </a:r>
            <a:endParaRPr kumimoji="0" lang="en-US" altLang="pt-PT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148EA8F-AF40-2D48-9F9A-41B6707D62B4}"/>
              </a:ext>
            </a:extLst>
          </p:cNvPr>
          <p:cNvSpPr txBox="1"/>
          <p:nvPr/>
        </p:nvSpPr>
        <p:spPr>
          <a:xfrm>
            <a:off x="5756877" y="3447703"/>
            <a:ext cx="18546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r>
              <a:rPr kumimoji="0" lang="pt-B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salas de aula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64A16627-CB0F-DA44-918D-2AD6DD163D51}"/>
              </a:ext>
            </a:extLst>
          </p:cNvPr>
          <p:cNvSpPr txBox="1"/>
          <p:nvPr/>
        </p:nvSpPr>
        <p:spPr>
          <a:xfrm>
            <a:off x="5713696" y="4923790"/>
            <a:ext cx="20407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+1.5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professores</a:t>
            </a:r>
          </a:p>
        </p:txBody>
      </p:sp>
      <p:cxnSp>
        <p:nvCxnSpPr>
          <p:cNvPr id="44" name="Conector reto 38">
            <a:extLst>
              <a:ext uri="{FF2B5EF4-FFF2-40B4-BE49-F238E27FC236}">
                <a16:creationId xmlns:a16="http://schemas.microsoft.com/office/drawing/2014/main" id="{B76E7933-EA28-7E45-AA87-033D594EA98C}"/>
              </a:ext>
            </a:extLst>
          </p:cNvPr>
          <p:cNvCxnSpPr>
            <a:cxnSpLocks/>
          </p:cNvCxnSpPr>
          <p:nvPr/>
        </p:nvCxnSpPr>
        <p:spPr>
          <a:xfrm>
            <a:off x="5703747" y="3855177"/>
            <a:ext cx="0" cy="780367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38">
            <a:extLst>
              <a:ext uri="{FF2B5EF4-FFF2-40B4-BE49-F238E27FC236}">
                <a16:creationId xmlns:a16="http://schemas.microsoft.com/office/drawing/2014/main" id="{59FC3BF4-A3BC-D940-94F2-250F51E12BE1}"/>
              </a:ext>
            </a:extLst>
          </p:cNvPr>
          <p:cNvCxnSpPr>
            <a:cxnSpLocks/>
          </p:cNvCxnSpPr>
          <p:nvPr/>
        </p:nvCxnSpPr>
        <p:spPr>
          <a:xfrm>
            <a:off x="8036221" y="3855176"/>
            <a:ext cx="0" cy="780367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38">
            <a:extLst>
              <a:ext uri="{FF2B5EF4-FFF2-40B4-BE49-F238E27FC236}">
                <a16:creationId xmlns:a16="http://schemas.microsoft.com/office/drawing/2014/main" id="{BBF1D9B6-C25B-E943-B167-822BC0C530E3}"/>
              </a:ext>
            </a:extLst>
          </p:cNvPr>
          <p:cNvCxnSpPr>
            <a:cxnSpLocks/>
          </p:cNvCxnSpPr>
          <p:nvPr/>
        </p:nvCxnSpPr>
        <p:spPr>
          <a:xfrm>
            <a:off x="5699167" y="5179775"/>
            <a:ext cx="0" cy="1050542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38">
            <a:extLst>
              <a:ext uri="{FF2B5EF4-FFF2-40B4-BE49-F238E27FC236}">
                <a16:creationId xmlns:a16="http://schemas.microsoft.com/office/drawing/2014/main" id="{93C1DC1F-7EE8-1249-942D-0083452C6A7B}"/>
              </a:ext>
            </a:extLst>
          </p:cNvPr>
          <p:cNvCxnSpPr>
            <a:cxnSpLocks/>
          </p:cNvCxnSpPr>
          <p:nvPr/>
        </p:nvCxnSpPr>
        <p:spPr>
          <a:xfrm>
            <a:off x="8036221" y="5179775"/>
            <a:ext cx="0" cy="780693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06E7D1-AAE7-7093-BE62-D2220A6554D0}"/>
              </a:ext>
            </a:extLst>
          </p:cNvPr>
          <p:cNvSpPr txBox="1"/>
          <p:nvPr/>
        </p:nvSpPr>
        <p:spPr>
          <a:xfrm>
            <a:off x="8089351" y="3447703"/>
            <a:ext cx="18546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r>
              <a:rPr kumimoji="0" lang="pt-B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laboratórios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9BA79CC-14EE-066F-BDF1-0242EDC4BA07}"/>
              </a:ext>
            </a:extLst>
          </p:cNvPr>
          <p:cNvSpPr txBox="1"/>
          <p:nvPr/>
        </p:nvSpPr>
        <p:spPr>
          <a:xfrm>
            <a:off x="8036221" y="4923790"/>
            <a:ext cx="20407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+36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alunos</a:t>
            </a:r>
          </a:p>
        </p:txBody>
      </p:sp>
    </p:spTree>
    <p:extLst>
      <p:ext uri="{BB962C8B-B14F-4D97-AF65-F5344CB8AC3E}">
        <p14:creationId xmlns:p14="http://schemas.microsoft.com/office/powerpoint/2010/main" val="1252164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ue background with hexagons&#10;&#10;Description automatically generated">
            <a:extLst>
              <a:ext uri="{FF2B5EF4-FFF2-40B4-BE49-F238E27FC236}">
                <a16:creationId xmlns:a16="http://schemas.microsoft.com/office/drawing/2014/main" id="{CD5803AA-2143-4A78-D996-6C29A824F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3" y="-5907"/>
            <a:ext cx="1219200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35896" y="3443773"/>
            <a:ext cx="2817158" cy="2570909"/>
          </a:xfrm>
          <a:prstGeom prst="roundRect">
            <a:avLst>
              <a:gd name="adj" fmla="val 7107"/>
            </a:avLst>
          </a:prstGeom>
          <a:solidFill>
            <a:srgbClr val="035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700" b="0" i="0" u="none" strike="noStrike" kern="1200" cap="none" spc="0" normalizeH="0" baseline="0" noProof="0">
              <a:ln>
                <a:noFill/>
              </a:ln>
              <a:solidFill>
                <a:srgbClr val="002753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655" y="491693"/>
            <a:ext cx="2029722" cy="1607642"/>
          </a:xfrm>
          <a:prstGeom prst="rect">
            <a:avLst/>
          </a:prstGeom>
        </p:spPr>
      </p:pic>
      <p:grpSp>
        <p:nvGrpSpPr>
          <p:cNvPr id="19" name="Grupo 18"/>
          <p:cNvGrpSpPr/>
          <p:nvPr/>
        </p:nvGrpSpPr>
        <p:grpSpPr>
          <a:xfrm>
            <a:off x="5289757" y="3586511"/>
            <a:ext cx="1962011" cy="796436"/>
            <a:chOff x="6127092" y="3802035"/>
            <a:chExt cx="1962011" cy="796436"/>
          </a:xfrm>
        </p:grpSpPr>
        <p:sp>
          <p:nvSpPr>
            <p:cNvPr id="149" name="CaixaDeTexto 148"/>
            <p:cNvSpPr txBox="1"/>
            <p:nvPr/>
          </p:nvSpPr>
          <p:spPr>
            <a:xfrm>
              <a:off x="6127092" y="4075251"/>
              <a:ext cx="19620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PMEs que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mais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crescem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Brasil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6453" y="3802035"/>
              <a:ext cx="1333070" cy="247570"/>
            </a:xfrm>
            <a:prstGeom prst="rect">
              <a:avLst/>
            </a:prstGeom>
          </p:spPr>
        </p:pic>
        <p:cxnSp>
          <p:nvCxnSpPr>
            <p:cNvPr id="18" name="Conector reto 17"/>
            <p:cNvCxnSpPr/>
            <p:nvPr/>
          </p:nvCxnSpPr>
          <p:spPr>
            <a:xfrm>
              <a:off x="6389252" y="4124869"/>
              <a:ext cx="14663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aixaDeTexto 21"/>
          <p:cNvSpPr txBox="1"/>
          <p:nvPr/>
        </p:nvSpPr>
        <p:spPr>
          <a:xfrm>
            <a:off x="9254918" y="2294498"/>
            <a:ext cx="917886" cy="307777"/>
          </a:xfrm>
          <a:prstGeom prst="rect">
            <a:avLst/>
          </a:prstGeom>
          <a:noFill/>
        </p:spPr>
        <p:txBody>
          <a:bodyPr wrap="square" lIns="60960" tIns="30480" rIns="60960" bIns="3048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cxnSp>
        <p:nvCxnSpPr>
          <p:cNvPr id="24" name="Conector reto 23"/>
          <p:cNvCxnSpPr>
            <a:cxnSpLocks/>
          </p:cNvCxnSpPr>
          <p:nvPr/>
        </p:nvCxnSpPr>
        <p:spPr>
          <a:xfrm flipH="1" flipV="1">
            <a:off x="7763155" y="2690002"/>
            <a:ext cx="3900072" cy="38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upo 24"/>
          <p:cNvGrpSpPr/>
          <p:nvPr/>
        </p:nvGrpSpPr>
        <p:grpSpPr>
          <a:xfrm>
            <a:off x="7687811" y="3004039"/>
            <a:ext cx="6063162" cy="3453911"/>
            <a:chOff x="2200611" y="3356494"/>
            <a:chExt cx="3032441" cy="1990808"/>
          </a:xfrm>
        </p:grpSpPr>
        <p:sp>
          <p:nvSpPr>
            <p:cNvPr id="172" name="CaixaDeTexto 171"/>
            <p:cNvSpPr txBox="1"/>
            <p:nvPr/>
          </p:nvSpPr>
          <p:spPr>
            <a:xfrm>
              <a:off x="2572323" y="4044743"/>
              <a:ext cx="2660729" cy="3170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39" rtl="0" eaLnBrk="1" fontAlgn="auto" latinLnBrk="0" hangingPunct="1">
                <a:lnSpc>
                  <a:spcPts val="2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/>
                  <a:ea typeface="+mn-ea"/>
                  <a:cs typeface="+mn-cs"/>
                </a:rPr>
                <a:t>IPA Services</a:t>
              </a: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endParaRPr>
            </a:p>
          </p:txBody>
        </p:sp>
        <p:pic>
          <p:nvPicPr>
            <p:cNvPr id="175" name="Imagem 17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11123" y="4725930"/>
              <a:ext cx="359922" cy="190182"/>
            </a:xfrm>
            <a:prstGeom prst="rect">
              <a:avLst/>
            </a:prstGeom>
          </p:spPr>
        </p:pic>
        <p:sp>
          <p:nvSpPr>
            <p:cNvPr id="178" name="CaixaDeTexto 177"/>
            <p:cNvSpPr txBox="1"/>
            <p:nvPr/>
          </p:nvSpPr>
          <p:spPr>
            <a:xfrm>
              <a:off x="2576305" y="4944907"/>
              <a:ext cx="2035340" cy="402395"/>
            </a:xfrm>
            <a:prstGeom prst="rect">
              <a:avLst/>
            </a:prstGeom>
          </p:spPr>
          <p:txBody>
            <a:bodyPr wrap="square" lIns="91440" tIns="45720" rIns="91440" bIns="45720" rtlCol="0" anchor="t">
              <a:no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</a:rPr>
                <a:t>Real User Monitoring, Synthetic Monitoring</a:t>
              </a:r>
            </a:p>
          </p:txBody>
        </p:sp>
        <p:sp>
          <p:nvSpPr>
            <p:cNvPr id="182" name="CaixaDeTexto 181"/>
            <p:cNvSpPr txBox="1"/>
            <p:nvPr/>
          </p:nvSpPr>
          <p:spPr>
            <a:xfrm>
              <a:off x="2576305" y="4662484"/>
              <a:ext cx="1678702" cy="3170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46" rtl="0" eaLnBrk="1" fontAlgn="auto" latinLnBrk="0" hangingPunct="1">
                <a:lnSpc>
                  <a:spcPts val="2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80604020202020204" pitchFamily="34" charset="0"/>
                <a:buNone/>
                <a:tabLst/>
                <a:defRPr/>
              </a:pPr>
              <a:r>
                <a:rPr kumimoji="0" 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/>
                  <a:ea typeface="+mn-ea"/>
                  <a:cs typeface="+mn-cs"/>
                </a:rPr>
                <a:t>DEM</a:t>
              </a: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endParaRPr>
            </a:p>
          </p:txBody>
        </p:sp>
        <p:sp>
          <p:nvSpPr>
            <p:cNvPr id="196" name="CaixaDeTexto 195"/>
            <p:cNvSpPr txBox="1"/>
            <p:nvPr/>
          </p:nvSpPr>
          <p:spPr>
            <a:xfrm>
              <a:off x="2548960" y="3356494"/>
              <a:ext cx="2399142" cy="3170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39" rtl="0" eaLnBrk="1" fontAlgn="auto" latinLnBrk="0" hangingPunct="1">
                <a:lnSpc>
                  <a:spcPts val="2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/>
                  <a:ea typeface="+mn-ea"/>
                  <a:cs typeface="+mn-cs"/>
                </a:rPr>
                <a:t>Quality Services</a:t>
              </a: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endParaRPr>
            </a:p>
          </p:txBody>
        </p:sp>
        <p:pic>
          <p:nvPicPr>
            <p:cNvPr id="206" name="Imagem 205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0611" y="4050771"/>
              <a:ext cx="348349" cy="305018"/>
            </a:xfrm>
            <a:prstGeom prst="rect">
              <a:avLst/>
            </a:prstGeom>
          </p:spPr>
        </p:pic>
        <p:sp>
          <p:nvSpPr>
            <p:cNvPr id="207" name="CaixaDeTexto 206"/>
            <p:cNvSpPr txBox="1"/>
            <p:nvPr/>
          </p:nvSpPr>
          <p:spPr>
            <a:xfrm>
              <a:off x="2565785" y="4374011"/>
              <a:ext cx="1620550" cy="363296"/>
            </a:xfrm>
            <a:prstGeom prst="rect">
              <a:avLst/>
            </a:prstGeom>
          </p:spPr>
          <p:txBody>
            <a:bodyPr wrap="square" lIns="91440" tIns="45720" rIns="91440" bIns="45720" rtlCol="0" anchor="t">
              <a:no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RPA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, Process Automation,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Sustentação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RPA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8" name="CaixaDeTexto 207"/>
            <p:cNvSpPr txBox="1"/>
            <p:nvPr/>
          </p:nvSpPr>
          <p:spPr>
            <a:xfrm>
              <a:off x="2537675" y="3673569"/>
              <a:ext cx="1986652" cy="386697"/>
            </a:xfrm>
            <a:prstGeom prst="rect">
              <a:avLst/>
            </a:prstGeom>
          </p:spPr>
          <p:txBody>
            <a:bodyPr wrap="square" lIns="91440" tIns="45720" rIns="91440" bIns="45720" rtlCol="0" anchor="t">
              <a:no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Testes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Contínuos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,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Consultoria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de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Qualidade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, ERP, Performance, Farm, Crowd Testing e Code Quality</a:t>
              </a:r>
              <a:endParaRPr kumimoji="0" lang="pt-P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pic>
          <p:nvPicPr>
            <p:cNvPr id="209" name="Imagem 208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62638" y="3380468"/>
              <a:ext cx="275037" cy="270636"/>
            </a:xfrm>
            <a:prstGeom prst="rect">
              <a:avLst/>
            </a:prstGeom>
          </p:spPr>
        </p:pic>
      </p:grpSp>
      <p:pic>
        <p:nvPicPr>
          <p:cNvPr id="37" name="Imagem 36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D50A4ABD-CC02-83ED-CDC2-05C00A2D34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1318" y="4884659"/>
            <a:ext cx="2615600" cy="1181473"/>
          </a:xfrm>
          <a:prstGeom prst="rect">
            <a:avLst/>
          </a:prstGeom>
        </p:spPr>
      </p:pic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C1773B7D-735F-E947-197E-05774C4E12C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368" r="49246" b="2357"/>
          <a:stretch/>
        </p:blipFill>
        <p:spPr>
          <a:xfrm>
            <a:off x="3986095" y="3166409"/>
            <a:ext cx="1028205" cy="147331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755157C-C47D-1611-6C34-4BB4518351DE}"/>
              </a:ext>
            </a:extLst>
          </p:cNvPr>
          <p:cNvSpPr txBox="1"/>
          <p:nvPr/>
        </p:nvSpPr>
        <p:spPr>
          <a:xfrm>
            <a:off x="3238242" y="534161"/>
            <a:ext cx="85571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Prime Control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nasceu para fazer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 mundo digital um lugar melhor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reunindo os melhores profissionais de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testes e qualidade de software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Somos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especialistas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em testar e melhorar programas, apps, websites e integrações, garantindo boas experiências digitais para todos. Nossa filosofia é que a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qualidade define os resultados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protegendo o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sucesso dos projetos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 assegurando a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satisfação dos usuários finais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  <p:pic>
        <p:nvPicPr>
          <p:cNvPr id="14" name="Imagem 13" descr="Código QR&#10;&#10;Descrição gerada automaticamente">
            <a:extLst>
              <a:ext uri="{FF2B5EF4-FFF2-40B4-BE49-F238E27FC236}">
                <a16:creationId xmlns:a16="http://schemas.microsoft.com/office/drawing/2014/main" id="{90D11D09-2F71-E896-8E42-CE99C4856A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07" y="3586511"/>
            <a:ext cx="2285431" cy="22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36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essoas andando na calçada&#10;&#10;Descrição gerada automaticamente">
            <a:extLst>
              <a:ext uri="{FF2B5EF4-FFF2-40B4-BE49-F238E27FC236}">
                <a16:creationId xmlns:a16="http://schemas.microsoft.com/office/drawing/2014/main" id="{4442D612-23B4-505C-A43D-EC03D7910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" t="17414"/>
          <a:stretch/>
        </p:blipFill>
        <p:spPr>
          <a:xfrm>
            <a:off x="0" y="0"/>
            <a:ext cx="12211456" cy="692001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F13CC51-02E3-6DEB-B6F6-A182E67473CA}"/>
              </a:ext>
            </a:extLst>
          </p:cNvPr>
          <p:cNvSpPr/>
          <p:nvPr/>
        </p:nvSpPr>
        <p:spPr>
          <a:xfrm>
            <a:off x="0" y="5716001"/>
            <a:ext cx="12211456" cy="675304"/>
          </a:xfrm>
          <a:prstGeom prst="rect">
            <a:avLst/>
          </a:prstGeom>
          <a:solidFill>
            <a:srgbClr val="CAD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BC1734EB-CED8-E225-8FB8-95835160F899}"/>
              </a:ext>
            </a:extLst>
          </p:cNvPr>
          <p:cNvSpPr txBox="1">
            <a:spLocks/>
          </p:cNvSpPr>
          <p:nvPr/>
        </p:nvSpPr>
        <p:spPr>
          <a:xfrm>
            <a:off x="0" y="5462613"/>
            <a:ext cx="7131269" cy="118105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46" rtl="0" eaLnBrk="1" fontAlgn="auto" latinLnBrk="0" hangingPunct="1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37342F"/>
                </a:solidFill>
                <a:effectLst/>
                <a:uLnTx/>
                <a:uFillTx/>
                <a:latin typeface="ITC Officina Serif Std Book" pitchFamily="2" charset="0"/>
                <a:ea typeface="+mn-ea"/>
                <a:cs typeface="+mn-cs"/>
              </a:rPr>
              <a:t>Transformação da Experiência</a:t>
            </a:r>
          </a:p>
        </p:txBody>
      </p:sp>
    </p:spTree>
    <p:extLst>
      <p:ext uri="{BB962C8B-B14F-4D97-AF65-F5344CB8AC3E}">
        <p14:creationId xmlns:p14="http://schemas.microsoft.com/office/powerpoint/2010/main" val="1572696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86CAF9-328C-8180-EF34-3EB5E65F00B5}"/>
              </a:ext>
            </a:extLst>
          </p:cNvPr>
          <p:cNvSpPr/>
          <p:nvPr/>
        </p:nvSpPr>
        <p:spPr>
          <a:xfrm>
            <a:off x="303172" y="6617307"/>
            <a:ext cx="3816000" cy="72000"/>
          </a:xfrm>
          <a:prstGeom prst="rect">
            <a:avLst/>
          </a:prstGeom>
          <a:solidFill>
            <a:srgbClr val="8A0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28FADF-BE6E-A11D-E82D-E4DCE01E0194}"/>
              </a:ext>
            </a:extLst>
          </p:cNvPr>
          <p:cNvSpPr/>
          <p:nvPr/>
        </p:nvSpPr>
        <p:spPr>
          <a:xfrm>
            <a:off x="4226872" y="6617307"/>
            <a:ext cx="3816000" cy="72000"/>
          </a:xfrm>
          <a:prstGeom prst="rect">
            <a:avLst/>
          </a:prstGeom>
          <a:solidFill>
            <a:srgbClr val="FF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1C7BA8-4F2B-7D69-E197-CF1147962CE4}"/>
              </a:ext>
            </a:extLst>
          </p:cNvPr>
          <p:cNvSpPr/>
          <p:nvPr/>
        </p:nvSpPr>
        <p:spPr>
          <a:xfrm>
            <a:off x="8150572" y="6617307"/>
            <a:ext cx="3816000" cy="72000"/>
          </a:xfrm>
          <a:prstGeom prst="rect">
            <a:avLst/>
          </a:prstGeom>
          <a:solidFill>
            <a:srgbClr val="965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2">
            <a:extLst>
              <a:ext uri="{FF2B5EF4-FFF2-40B4-BE49-F238E27FC236}">
                <a16:creationId xmlns:a16="http://schemas.microsoft.com/office/drawing/2014/main" id="{1E345862-0953-6F8E-F4D7-9A09D606A135}"/>
              </a:ext>
            </a:extLst>
          </p:cNvPr>
          <p:cNvSpPr/>
          <p:nvPr/>
        </p:nvSpPr>
        <p:spPr>
          <a:xfrm>
            <a:off x="2740283" y="5230099"/>
            <a:ext cx="6789178" cy="1432704"/>
          </a:xfrm>
          <a:custGeom>
            <a:avLst/>
            <a:gdLst>
              <a:gd name="connsiteX0" fmla="*/ 27397 w 6789178"/>
              <a:gd name="connsiteY0" fmla="*/ 1390216 h 1432704"/>
              <a:gd name="connsiteX1" fmla="*/ 35759 w 6789178"/>
              <a:gd name="connsiteY1" fmla="*/ 1393680 h 1432704"/>
              <a:gd name="connsiteX2" fmla="*/ 42454 w 6789178"/>
              <a:gd name="connsiteY2" fmla="*/ 1409844 h 1432704"/>
              <a:gd name="connsiteX3" fmla="*/ 19594 w 6789178"/>
              <a:gd name="connsiteY3" fmla="*/ 1432704 h 1432704"/>
              <a:gd name="connsiteX4" fmla="*/ 3430 w 6789178"/>
              <a:gd name="connsiteY4" fmla="*/ 1426009 h 1432704"/>
              <a:gd name="connsiteX5" fmla="*/ 0 w 6789178"/>
              <a:gd name="connsiteY5" fmla="*/ 1417729 h 1432704"/>
              <a:gd name="connsiteX6" fmla="*/ 14582 w 6789178"/>
              <a:gd name="connsiteY6" fmla="*/ 1402434 h 1432704"/>
              <a:gd name="connsiteX7" fmla="*/ 6766318 w 6789178"/>
              <a:gd name="connsiteY7" fmla="*/ 1386984 h 1432704"/>
              <a:gd name="connsiteX8" fmla="*/ 6789178 w 6789178"/>
              <a:gd name="connsiteY8" fmla="*/ 1409844 h 1432704"/>
              <a:gd name="connsiteX9" fmla="*/ 6766318 w 6789178"/>
              <a:gd name="connsiteY9" fmla="*/ 1432704 h 1432704"/>
              <a:gd name="connsiteX10" fmla="*/ 6743458 w 6789178"/>
              <a:gd name="connsiteY10" fmla="*/ 1409844 h 1432704"/>
              <a:gd name="connsiteX11" fmla="*/ 6766318 w 6789178"/>
              <a:gd name="connsiteY11" fmla="*/ 1386984 h 1432704"/>
              <a:gd name="connsiteX12" fmla="*/ 6579373 w 6789178"/>
              <a:gd name="connsiteY12" fmla="*/ 1386984 h 1432704"/>
              <a:gd name="connsiteX13" fmla="*/ 6602233 w 6789178"/>
              <a:gd name="connsiteY13" fmla="*/ 1409844 h 1432704"/>
              <a:gd name="connsiteX14" fmla="*/ 6579373 w 6789178"/>
              <a:gd name="connsiteY14" fmla="*/ 1432704 h 1432704"/>
              <a:gd name="connsiteX15" fmla="*/ 6556513 w 6789178"/>
              <a:gd name="connsiteY15" fmla="*/ 1409844 h 1432704"/>
              <a:gd name="connsiteX16" fmla="*/ 6579373 w 6789178"/>
              <a:gd name="connsiteY16" fmla="*/ 1386984 h 1432704"/>
              <a:gd name="connsiteX17" fmla="*/ 6392428 w 6789178"/>
              <a:gd name="connsiteY17" fmla="*/ 1386984 h 1432704"/>
              <a:gd name="connsiteX18" fmla="*/ 6415288 w 6789178"/>
              <a:gd name="connsiteY18" fmla="*/ 1409844 h 1432704"/>
              <a:gd name="connsiteX19" fmla="*/ 6392428 w 6789178"/>
              <a:gd name="connsiteY19" fmla="*/ 1432704 h 1432704"/>
              <a:gd name="connsiteX20" fmla="*/ 6369568 w 6789178"/>
              <a:gd name="connsiteY20" fmla="*/ 1409844 h 1432704"/>
              <a:gd name="connsiteX21" fmla="*/ 6392428 w 6789178"/>
              <a:gd name="connsiteY21" fmla="*/ 1386984 h 1432704"/>
              <a:gd name="connsiteX22" fmla="*/ 6205483 w 6789178"/>
              <a:gd name="connsiteY22" fmla="*/ 1386984 h 1432704"/>
              <a:gd name="connsiteX23" fmla="*/ 6228343 w 6789178"/>
              <a:gd name="connsiteY23" fmla="*/ 1409844 h 1432704"/>
              <a:gd name="connsiteX24" fmla="*/ 6205483 w 6789178"/>
              <a:gd name="connsiteY24" fmla="*/ 1432704 h 1432704"/>
              <a:gd name="connsiteX25" fmla="*/ 6182623 w 6789178"/>
              <a:gd name="connsiteY25" fmla="*/ 1409844 h 1432704"/>
              <a:gd name="connsiteX26" fmla="*/ 6205483 w 6789178"/>
              <a:gd name="connsiteY26" fmla="*/ 1386984 h 1432704"/>
              <a:gd name="connsiteX27" fmla="*/ 580429 w 6789178"/>
              <a:gd name="connsiteY27" fmla="*/ 1386984 h 1432704"/>
              <a:gd name="connsiteX28" fmla="*/ 603289 w 6789178"/>
              <a:gd name="connsiteY28" fmla="*/ 1409844 h 1432704"/>
              <a:gd name="connsiteX29" fmla="*/ 580429 w 6789178"/>
              <a:gd name="connsiteY29" fmla="*/ 1432704 h 1432704"/>
              <a:gd name="connsiteX30" fmla="*/ 557569 w 6789178"/>
              <a:gd name="connsiteY30" fmla="*/ 1409844 h 1432704"/>
              <a:gd name="connsiteX31" fmla="*/ 580429 w 6789178"/>
              <a:gd name="connsiteY31" fmla="*/ 1386984 h 1432704"/>
              <a:gd name="connsiteX32" fmla="*/ 393484 w 6789178"/>
              <a:gd name="connsiteY32" fmla="*/ 1386984 h 1432704"/>
              <a:gd name="connsiteX33" fmla="*/ 416344 w 6789178"/>
              <a:gd name="connsiteY33" fmla="*/ 1409844 h 1432704"/>
              <a:gd name="connsiteX34" fmla="*/ 393484 w 6789178"/>
              <a:gd name="connsiteY34" fmla="*/ 1432704 h 1432704"/>
              <a:gd name="connsiteX35" fmla="*/ 370624 w 6789178"/>
              <a:gd name="connsiteY35" fmla="*/ 1409844 h 1432704"/>
              <a:gd name="connsiteX36" fmla="*/ 393484 w 6789178"/>
              <a:gd name="connsiteY36" fmla="*/ 1386984 h 1432704"/>
              <a:gd name="connsiteX37" fmla="*/ 206539 w 6789178"/>
              <a:gd name="connsiteY37" fmla="*/ 1386984 h 1432704"/>
              <a:gd name="connsiteX38" fmla="*/ 229399 w 6789178"/>
              <a:gd name="connsiteY38" fmla="*/ 1409844 h 1432704"/>
              <a:gd name="connsiteX39" fmla="*/ 206539 w 6789178"/>
              <a:gd name="connsiteY39" fmla="*/ 1432704 h 1432704"/>
              <a:gd name="connsiteX40" fmla="*/ 183679 w 6789178"/>
              <a:gd name="connsiteY40" fmla="*/ 1409844 h 1432704"/>
              <a:gd name="connsiteX41" fmla="*/ 206539 w 6789178"/>
              <a:gd name="connsiteY41" fmla="*/ 1386984 h 1432704"/>
              <a:gd name="connsiteX42" fmla="*/ 212734 w 6789178"/>
              <a:gd name="connsiteY42" fmla="*/ 1216177 h 1432704"/>
              <a:gd name="connsiteX43" fmla="*/ 222704 w 6789178"/>
              <a:gd name="connsiteY43" fmla="*/ 1220307 h 1432704"/>
              <a:gd name="connsiteX44" fmla="*/ 229399 w 6789178"/>
              <a:gd name="connsiteY44" fmla="*/ 1236471 h 1432704"/>
              <a:gd name="connsiteX45" fmla="*/ 206539 w 6789178"/>
              <a:gd name="connsiteY45" fmla="*/ 1259331 h 1432704"/>
              <a:gd name="connsiteX46" fmla="*/ 190375 w 6789178"/>
              <a:gd name="connsiteY46" fmla="*/ 1252636 h 1432704"/>
              <a:gd name="connsiteX47" fmla="*/ 185165 w 6789178"/>
              <a:gd name="connsiteY47" fmla="*/ 1240059 h 1432704"/>
              <a:gd name="connsiteX48" fmla="*/ 950606 w 6789178"/>
              <a:gd name="connsiteY48" fmla="*/ 1215149 h 1432704"/>
              <a:gd name="connsiteX49" fmla="*/ 935662 w 6789178"/>
              <a:gd name="connsiteY49" fmla="*/ 1226324 h 1432704"/>
              <a:gd name="connsiteX50" fmla="*/ 938155 w 6789178"/>
              <a:gd name="connsiteY50" fmla="*/ 1220307 h 1432704"/>
              <a:gd name="connsiteX51" fmla="*/ 6579373 w 6789178"/>
              <a:gd name="connsiteY51" fmla="*/ 1213611 h 1432704"/>
              <a:gd name="connsiteX52" fmla="*/ 6602233 w 6789178"/>
              <a:gd name="connsiteY52" fmla="*/ 1236471 h 1432704"/>
              <a:gd name="connsiteX53" fmla="*/ 6579373 w 6789178"/>
              <a:gd name="connsiteY53" fmla="*/ 1259331 h 1432704"/>
              <a:gd name="connsiteX54" fmla="*/ 6556513 w 6789178"/>
              <a:gd name="connsiteY54" fmla="*/ 1236471 h 1432704"/>
              <a:gd name="connsiteX55" fmla="*/ 6579373 w 6789178"/>
              <a:gd name="connsiteY55" fmla="*/ 1213611 h 1432704"/>
              <a:gd name="connsiteX56" fmla="*/ 6392428 w 6789178"/>
              <a:gd name="connsiteY56" fmla="*/ 1213611 h 1432704"/>
              <a:gd name="connsiteX57" fmla="*/ 6415288 w 6789178"/>
              <a:gd name="connsiteY57" fmla="*/ 1236471 h 1432704"/>
              <a:gd name="connsiteX58" fmla="*/ 6392428 w 6789178"/>
              <a:gd name="connsiteY58" fmla="*/ 1259331 h 1432704"/>
              <a:gd name="connsiteX59" fmla="*/ 6369568 w 6789178"/>
              <a:gd name="connsiteY59" fmla="*/ 1236471 h 1432704"/>
              <a:gd name="connsiteX60" fmla="*/ 6392428 w 6789178"/>
              <a:gd name="connsiteY60" fmla="*/ 1213611 h 1432704"/>
              <a:gd name="connsiteX61" fmla="*/ 6205483 w 6789178"/>
              <a:gd name="connsiteY61" fmla="*/ 1213611 h 1432704"/>
              <a:gd name="connsiteX62" fmla="*/ 6228343 w 6789178"/>
              <a:gd name="connsiteY62" fmla="*/ 1236471 h 1432704"/>
              <a:gd name="connsiteX63" fmla="*/ 6205483 w 6789178"/>
              <a:gd name="connsiteY63" fmla="*/ 1259331 h 1432704"/>
              <a:gd name="connsiteX64" fmla="*/ 6182623 w 6789178"/>
              <a:gd name="connsiteY64" fmla="*/ 1236471 h 1432704"/>
              <a:gd name="connsiteX65" fmla="*/ 6205483 w 6789178"/>
              <a:gd name="connsiteY65" fmla="*/ 1213611 h 1432704"/>
              <a:gd name="connsiteX66" fmla="*/ 6018538 w 6789178"/>
              <a:gd name="connsiteY66" fmla="*/ 1213611 h 1432704"/>
              <a:gd name="connsiteX67" fmla="*/ 6041398 w 6789178"/>
              <a:gd name="connsiteY67" fmla="*/ 1236471 h 1432704"/>
              <a:gd name="connsiteX68" fmla="*/ 6018538 w 6789178"/>
              <a:gd name="connsiteY68" fmla="*/ 1259331 h 1432704"/>
              <a:gd name="connsiteX69" fmla="*/ 5995678 w 6789178"/>
              <a:gd name="connsiteY69" fmla="*/ 1236471 h 1432704"/>
              <a:gd name="connsiteX70" fmla="*/ 6018538 w 6789178"/>
              <a:gd name="connsiteY70" fmla="*/ 1213611 h 1432704"/>
              <a:gd name="connsiteX71" fmla="*/ 767374 w 6789178"/>
              <a:gd name="connsiteY71" fmla="*/ 1213611 h 1432704"/>
              <a:gd name="connsiteX72" fmla="*/ 790234 w 6789178"/>
              <a:gd name="connsiteY72" fmla="*/ 1236471 h 1432704"/>
              <a:gd name="connsiteX73" fmla="*/ 767374 w 6789178"/>
              <a:gd name="connsiteY73" fmla="*/ 1259331 h 1432704"/>
              <a:gd name="connsiteX74" fmla="*/ 744514 w 6789178"/>
              <a:gd name="connsiteY74" fmla="*/ 1236471 h 1432704"/>
              <a:gd name="connsiteX75" fmla="*/ 767374 w 6789178"/>
              <a:gd name="connsiteY75" fmla="*/ 1213611 h 1432704"/>
              <a:gd name="connsiteX76" fmla="*/ 580429 w 6789178"/>
              <a:gd name="connsiteY76" fmla="*/ 1213611 h 1432704"/>
              <a:gd name="connsiteX77" fmla="*/ 603289 w 6789178"/>
              <a:gd name="connsiteY77" fmla="*/ 1236471 h 1432704"/>
              <a:gd name="connsiteX78" fmla="*/ 580429 w 6789178"/>
              <a:gd name="connsiteY78" fmla="*/ 1259331 h 1432704"/>
              <a:gd name="connsiteX79" fmla="*/ 557569 w 6789178"/>
              <a:gd name="connsiteY79" fmla="*/ 1236471 h 1432704"/>
              <a:gd name="connsiteX80" fmla="*/ 580429 w 6789178"/>
              <a:gd name="connsiteY80" fmla="*/ 1213611 h 1432704"/>
              <a:gd name="connsiteX81" fmla="*/ 393484 w 6789178"/>
              <a:gd name="connsiteY81" fmla="*/ 1213611 h 1432704"/>
              <a:gd name="connsiteX82" fmla="*/ 416344 w 6789178"/>
              <a:gd name="connsiteY82" fmla="*/ 1236471 h 1432704"/>
              <a:gd name="connsiteX83" fmla="*/ 393484 w 6789178"/>
              <a:gd name="connsiteY83" fmla="*/ 1259331 h 1432704"/>
              <a:gd name="connsiteX84" fmla="*/ 370624 w 6789178"/>
              <a:gd name="connsiteY84" fmla="*/ 1236471 h 1432704"/>
              <a:gd name="connsiteX85" fmla="*/ 393484 w 6789178"/>
              <a:gd name="connsiteY85" fmla="*/ 1213611 h 1432704"/>
              <a:gd name="connsiteX86" fmla="*/ 410549 w 6789178"/>
              <a:gd name="connsiteY86" fmla="*/ 1049107 h 1432704"/>
              <a:gd name="connsiteX87" fmla="*/ 416344 w 6789178"/>
              <a:gd name="connsiteY87" fmla="*/ 1063098 h 1432704"/>
              <a:gd name="connsiteX88" fmla="*/ 393484 w 6789178"/>
              <a:gd name="connsiteY88" fmla="*/ 1085958 h 1432704"/>
              <a:gd name="connsiteX89" fmla="*/ 377320 w 6789178"/>
              <a:gd name="connsiteY89" fmla="*/ 1079263 h 1432704"/>
              <a:gd name="connsiteX90" fmla="*/ 376056 w 6789178"/>
              <a:gd name="connsiteY90" fmla="*/ 1076212 h 1432704"/>
              <a:gd name="connsiteX91" fmla="*/ 6392428 w 6789178"/>
              <a:gd name="connsiteY91" fmla="*/ 1040238 h 1432704"/>
              <a:gd name="connsiteX92" fmla="*/ 6415288 w 6789178"/>
              <a:gd name="connsiteY92" fmla="*/ 1063098 h 1432704"/>
              <a:gd name="connsiteX93" fmla="*/ 6392428 w 6789178"/>
              <a:gd name="connsiteY93" fmla="*/ 1085958 h 1432704"/>
              <a:gd name="connsiteX94" fmla="*/ 6369568 w 6789178"/>
              <a:gd name="connsiteY94" fmla="*/ 1063098 h 1432704"/>
              <a:gd name="connsiteX95" fmla="*/ 6392428 w 6789178"/>
              <a:gd name="connsiteY95" fmla="*/ 1040238 h 1432704"/>
              <a:gd name="connsiteX96" fmla="*/ 6205483 w 6789178"/>
              <a:gd name="connsiteY96" fmla="*/ 1040238 h 1432704"/>
              <a:gd name="connsiteX97" fmla="*/ 6228343 w 6789178"/>
              <a:gd name="connsiteY97" fmla="*/ 1063098 h 1432704"/>
              <a:gd name="connsiteX98" fmla="*/ 6205483 w 6789178"/>
              <a:gd name="connsiteY98" fmla="*/ 1085958 h 1432704"/>
              <a:gd name="connsiteX99" fmla="*/ 6182623 w 6789178"/>
              <a:gd name="connsiteY99" fmla="*/ 1063098 h 1432704"/>
              <a:gd name="connsiteX100" fmla="*/ 6205483 w 6789178"/>
              <a:gd name="connsiteY100" fmla="*/ 1040238 h 1432704"/>
              <a:gd name="connsiteX101" fmla="*/ 6018538 w 6789178"/>
              <a:gd name="connsiteY101" fmla="*/ 1040238 h 1432704"/>
              <a:gd name="connsiteX102" fmla="*/ 6041398 w 6789178"/>
              <a:gd name="connsiteY102" fmla="*/ 1063098 h 1432704"/>
              <a:gd name="connsiteX103" fmla="*/ 6018538 w 6789178"/>
              <a:gd name="connsiteY103" fmla="*/ 1085958 h 1432704"/>
              <a:gd name="connsiteX104" fmla="*/ 5995678 w 6789178"/>
              <a:gd name="connsiteY104" fmla="*/ 1063098 h 1432704"/>
              <a:gd name="connsiteX105" fmla="*/ 6018538 w 6789178"/>
              <a:gd name="connsiteY105" fmla="*/ 1040238 h 1432704"/>
              <a:gd name="connsiteX106" fmla="*/ 5831593 w 6789178"/>
              <a:gd name="connsiteY106" fmla="*/ 1040238 h 1432704"/>
              <a:gd name="connsiteX107" fmla="*/ 5854453 w 6789178"/>
              <a:gd name="connsiteY107" fmla="*/ 1063098 h 1432704"/>
              <a:gd name="connsiteX108" fmla="*/ 5831593 w 6789178"/>
              <a:gd name="connsiteY108" fmla="*/ 1085958 h 1432704"/>
              <a:gd name="connsiteX109" fmla="*/ 5808733 w 6789178"/>
              <a:gd name="connsiteY109" fmla="*/ 1063098 h 1432704"/>
              <a:gd name="connsiteX110" fmla="*/ 5831593 w 6789178"/>
              <a:gd name="connsiteY110" fmla="*/ 1040238 h 1432704"/>
              <a:gd name="connsiteX111" fmla="*/ 5644648 w 6789178"/>
              <a:gd name="connsiteY111" fmla="*/ 1040238 h 1432704"/>
              <a:gd name="connsiteX112" fmla="*/ 5667508 w 6789178"/>
              <a:gd name="connsiteY112" fmla="*/ 1063098 h 1432704"/>
              <a:gd name="connsiteX113" fmla="*/ 5666177 w 6789178"/>
              <a:gd name="connsiteY113" fmla="*/ 1066311 h 1432704"/>
              <a:gd name="connsiteX114" fmla="*/ 5632481 w 6789178"/>
              <a:gd name="connsiteY114" fmla="*/ 1045278 h 1432704"/>
              <a:gd name="connsiteX115" fmla="*/ 1141264 w 6789178"/>
              <a:gd name="connsiteY115" fmla="*/ 1040238 h 1432704"/>
              <a:gd name="connsiteX116" fmla="*/ 1164124 w 6789178"/>
              <a:gd name="connsiteY116" fmla="*/ 1063098 h 1432704"/>
              <a:gd name="connsiteX117" fmla="*/ 1141264 w 6789178"/>
              <a:gd name="connsiteY117" fmla="*/ 1085958 h 1432704"/>
              <a:gd name="connsiteX118" fmla="*/ 1118404 w 6789178"/>
              <a:gd name="connsiteY118" fmla="*/ 1063098 h 1432704"/>
              <a:gd name="connsiteX119" fmla="*/ 1141264 w 6789178"/>
              <a:gd name="connsiteY119" fmla="*/ 1040238 h 1432704"/>
              <a:gd name="connsiteX120" fmla="*/ 954319 w 6789178"/>
              <a:gd name="connsiteY120" fmla="*/ 1040238 h 1432704"/>
              <a:gd name="connsiteX121" fmla="*/ 977179 w 6789178"/>
              <a:gd name="connsiteY121" fmla="*/ 1063098 h 1432704"/>
              <a:gd name="connsiteX122" fmla="*/ 954319 w 6789178"/>
              <a:gd name="connsiteY122" fmla="*/ 1085958 h 1432704"/>
              <a:gd name="connsiteX123" fmla="*/ 931459 w 6789178"/>
              <a:gd name="connsiteY123" fmla="*/ 1063098 h 1432704"/>
              <a:gd name="connsiteX124" fmla="*/ 954319 w 6789178"/>
              <a:gd name="connsiteY124" fmla="*/ 1040238 h 1432704"/>
              <a:gd name="connsiteX125" fmla="*/ 767374 w 6789178"/>
              <a:gd name="connsiteY125" fmla="*/ 1040238 h 1432704"/>
              <a:gd name="connsiteX126" fmla="*/ 790234 w 6789178"/>
              <a:gd name="connsiteY126" fmla="*/ 1063098 h 1432704"/>
              <a:gd name="connsiteX127" fmla="*/ 767374 w 6789178"/>
              <a:gd name="connsiteY127" fmla="*/ 1085958 h 1432704"/>
              <a:gd name="connsiteX128" fmla="*/ 744514 w 6789178"/>
              <a:gd name="connsiteY128" fmla="*/ 1063098 h 1432704"/>
              <a:gd name="connsiteX129" fmla="*/ 767374 w 6789178"/>
              <a:gd name="connsiteY129" fmla="*/ 1040238 h 1432704"/>
              <a:gd name="connsiteX130" fmla="*/ 580429 w 6789178"/>
              <a:gd name="connsiteY130" fmla="*/ 1040238 h 1432704"/>
              <a:gd name="connsiteX131" fmla="*/ 603289 w 6789178"/>
              <a:gd name="connsiteY131" fmla="*/ 1063098 h 1432704"/>
              <a:gd name="connsiteX132" fmla="*/ 580429 w 6789178"/>
              <a:gd name="connsiteY132" fmla="*/ 1085958 h 1432704"/>
              <a:gd name="connsiteX133" fmla="*/ 557569 w 6789178"/>
              <a:gd name="connsiteY133" fmla="*/ 1063098 h 1432704"/>
              <a:gd name="connsiteX134" fmla="*/ 580429 w 6789178"/>
              <a:gd name="connsiteY134" fmla="*/ 1040238 h 1432704"/>
              <a:gd name="connsiteX135" fmla="*/ 6202585 w 6789178"/>
              <a:gd name="connsiteY135" fmla="*/ 868066 h 1432704"/>
              <a:gd name="connsiteX136" fmla="*/ 6226380 w 6789178"/>
              <a:gd name="connsiteY136" fmla="*/ 884987 h 1432704"/>
              <a:gd name="connsiteX137" fmla="*/ 6228343 w 6789178"/>
              <a:gd name="connsiteY137" fmla="*/ 889725 h 1432704"/>
              <a:gd name="connsiteX138" fmla="*/ 6205483 w 6789178"/>
              <a:gd name="connsiteY138" fmla="*/ 912585 h 1432704"/>
              <a:gd name="connsiteX139" fmla="*/ 6182623 w 6789178"/>
              <a:gd name="connsiteY139" fmla="*/ 889725 h 1432704"/>
              <a:gd name="connsiteX140" fmla="*/ 6189319 w 6789178"/>
              <a:gd name="connsiteY140" fmla="*/ 873561 h 1432704"/>
              <a:gd name="connsiteX141" fmla="*/ 6018538 w 6789178"/>
              <a:gd name="connsiteY141" fmla="*/ 866865 h 1432704"/>
              <a:gd name="connsiteX142" fmla="*/ 6041398 w 6789178"/>
              <a:gd name="connsiteY142" fmla="*/ 889725 h 1432704"/>
              <a:gd name="connsiteX143" fmla="*/ 6018538 w 6789178"/>
              <a:gd name="connsiteY143" fmla="*/ 912585 h 1432704"/>
              <a:gd name="connsiteX144" fmla="*/ 5995678 w 6789178"/>
              <a:gd name="connsiteY144" fmla="*/ 889725 h 1432704"/>
              <a:gd name="connsiteX145" fmla="*/ 6018538 w 6789178"/>
              <a:gd name="connsiteY145" fmla="*/ 866865 h 1432704"/>
              <a:gd name="connsiteX146" fmla="*/ 5831593 w 6789178"/>
              <a:gd name="connsiteY146" fmla="*/ 866865 h 1432704"/>
              <a:gd name="connsiteX147" fmla="*/ 5854453 w 6789178"/>
              <a:gd name="connsiteY147" fmla="*/ 889725 h 1432704"/>
              <a:gd name="connsiteX148" fmla="*/ 5831593 w 6789178"/>
              <a:gd name="connsiteY148" fmla="*/ 912585 h 1432704"/>
              <a:gd name="connsiteX149" fmla="*/ 5808733 w 6789178"/>
              <a:gd name="connsiteY149" fmla="*/ 889725 h 1432704"/>
              <a:gd name="connsiteX150" fmla="*/ 5831593 w 6789178"/>
              <a:gd name="connsiteY150" fmla="*/ 866865 h 1432704"/>
              <a:gd name="connsiteX151" fmla="*/ 5644648 w 6789178"/>
              <a:gd name="connsiteY151" fmla="*/ 866865 h 1432704"/>
              <a:gd name="connsiteX152" fmla="*/ 5667508 w 6789178"/>
              <a:gd name="connsiteY152" fmla="*/ 889725 h 1432704"/>
              <a:gd name="connsiteX153" fmla="*/ 5644648 w 6789178"/>
              <a:gd name="connsiteY153" fmla="*/ 912585 h 1432704"/>
              <a:gd name="connsiteX154" fmla="*/ 5621788 w 6789178"/>
              <a:gd name="connsiteY154" fmla="*/ 889725 h 1432704"/>
              <a:gd name="connsiteX155" fmla="*/ 5644648 w 6789178"/>
              <a:gd name="connsiteY155" fmla="*/ 866865 h 1432704"/>
              <a:gd name="connsiteX156" fmla="*/ 5457703 w 6789178"/>
              <a:gd name="connsiteY156" fmla="*/ 866865 h 1432704"/>
              <a:gd name="connsiteX157" fmla="*/ 5480563 w 6789178"/>
              <a:gd name="connsiteY157" fmla="*/ 889725 h 1432704"/>
              <a:gd name="connsiteX158" fmla="*/ 5457703 w 6789178"/>
              <a:gd name="connsiteY158" fmla="*/ 912585 h 1432704"/>
              <a:gd name="connsiteX159" fmla="*/ 5434843 w 6789178"/>
              <a:gd name="connsiteY159" fmla="*/ 889725 h 1432704"/>
              <a:gd name="connsiteX160" fmla="*/ 5457703 w 6789178"/>
              <a:gd name="connsiteY160" fmla="*/ 866865 h 1432704"/>
              <a:gd name="connsiteX161" fmla="*/ 1515154 w 6789178"/>
              <a:gd name="connsiteY161" fmla="*/ 866865 h 1432704"/>
              <a:gd name="connsiteX162" fmla="*/ 1531319 w 6789178"/>
              <a:gd name="connsiteY162" fmla="*/ 873561 h 1432704"/>
              <a:gd name="connsiteX163" fmla="*/ 1534707 w 6789178"/>
              <a:gd name="connsiteY163" fmla="*/ 881740 h 1432704"/>
              <a:gd name="connsiteX164" fmla="*/ 1510999 w 6789178"/>
              <a:gd name="connsiteY164" fmla="*/ 892109 h 1432704"/>
              <a:gd name="connsiteX165" fmla="*/ 1496459 w 6789178"/>
              <a:gd name="connsiteY165" fmla="*/ 899780 h 1432704"/>
              <a:gd name="connsiteX166" fmla="*/ 1492294 w 6789178"/>
              <a:gd name="connsiteY166" fmla="*/ 889725 h 1432704"/>
              <a:gd name="connsiteX167" fmla="*/ 1515154 w 6789178"/>
              <a:gd name="connsiteY167" fmla="*/ 866865 h 1432704"/>
              <a:gd name="connsiteX168" fmla="*/ 1328209 w 6789178"/>
              <a:gd name="connsiteY168" fmla="*/ 866865 h 1432704"/>
              <a:gd name="connsiteX169" fmla="*/ 1351069 w 6789178"/>
              <a:gd name="connsiteY169" fmla="*/ 889725 h 1432704"/>
              <a:gd name="connsiteX170" fmla="*/ 1328209 w 6789178"/>
              <a:gd name="connsiteY170" fmla="*/ 912585 h 1432704"/>
              <a:gd name="connsiteX171" fmla="*/ 1305349 w 6789178"/>
              <a:gd name="connsiteY171" fmla="*/ 889725 h 1432704"/>
              <a:gd name="connsiteX172" fmla="*/ 1328209 w 6789178"/>
              <a:gd name="connsiteY172" fmla="*/ 866865 h 1432704"/>
              <a:gd name="connsiteX173" fmla="*/ 1141264 w 6789178"/>
              <a:gd name="connsiteY173" fmla="*/ 866865 h 1432704"/>
              <a:gd name="connsiteX174" fmla="*/ 1164124 w 6789178"/>
              <a:gd name="connsiteY174" fmla="*/ 889725 h 1432704"/>
              <a:gd name="connsiteX175" fmla="*/ 1141264 w 6789178"/>
              <a:gd name="connsiteY175" fmla="*/ 912585 h 1432704"/>
              <a:gd name="connsiteX176" fmla="*/ 1118404 w 6789178"/>
              <a:gd name="connsiteY176" fmla="*/ 889725 h 1432704"/>
              <a:gd name="connsiteX177" fmla="*/ 1141264 w 6789178"/>
              <a:gd name="connsiteY177" fmla="*/ 866865 h 1432704"/>
              <a:gd name="connsiteX178" fmla="*/ 954319 w 6789178"/>
              <a:gd name="connsiteY178" fmla="*/ 866865 h 1432704"/>
              <a:gd name="connsiteX179" fmla="*/ 977179 w 6789178"/>
              <a:gd name="connsiteY179" fmla="*/ 889725 h 1432704"/>
              <a:gd name="connsiteX180" fmla="*/ 954319 w 6789178"/>
              <a:gd name="connsiteY180" fmla="*/ 912585 h 1432704"/>
              <a:gd name="connsiteX181" fmla="*/ 931459 w 6789178"/>
              <a:gd name="connsiteY181" fmla="*/ 889725 h 1432704"/>
              <a:gd name="connsiteX182" fmla="*/ 954319 w 6789178"/>
              <a:gd name="connsiteY182" fmla="*/ 866865 h 1432704"/>
              <a:gd name="connsiteX183" fmla="*/ 767374 w 6789178"/>
              <a:gd name="connsiteY183" fmla="*/ 866865 h 1432704"/>
              <a:gd name="connsiteX184" fmla="*/ 790234 w 6789178"/>
              <a:gd name="connsiteY184" fmla="*/ 889725 h 1432704"/>
              <a:gd name="connsiteX185" fmla="*/ 767374 w 6789178"/>
              <a:gd name="connsiteY185" fmla="*/ 912585 h 1432704"/>
              <a:gd name="connsiteX186" fmla="*/ 744514 w 6789178"/>
              <a:gd name="connsiteY186" fmla="*/ 889725 h 1432704"/>
              <a:gd name="connsiteX187" fmla="*/ 767374 w 6789178"/>
              <a:gd name="connsiteY187" fmla="*/ 866865 h 1432704"/>
              <a:gd name="connsiteX188" fmla="*/ 5831593 w 6789178"/>
              <a:gd name="connsiteY188" fmla="*/ 693492 h 1432704"/>
              <a:gd name="connsiteX189" fmla="*/ 5854453 w 6789178"/>
              <a:gd name="connsiteY189" fmla="*/ 716352 h 1432704"/>
              <a:gd name="connsiteX190" fmla="*/ 5831593 w 6789178"/>
              <a:gd name="connsiteY190" fmla="*/ 739212 h 1432704"/>
              <a:gd name="connsiteX191" fmla="*/ 5808733 w 6789178"/>
              <a:gd name="connsiteY191" fmla="*/ 716352 h 1432704"/>
              <a:gd name="connsiteX192" fmla="*/ 5831593 w 6789178"/>
              <a:gd name="connsiteY192" fmla="*/ 693492 h 1432704"/>
              <a:gd name="connsiteX193" fmla="*/ 5644648 w 6789178"/>
              <a:gd name="connsiteY193" fmla="*/ 693492 h 1432704"/>
              <a:gd name="connsiteX194" fmla="*/ 5667508 w 6789178"/>
              <a:gd name="connsiteY194" fmla="*/ 716352 h 1432704"/>
              <a:gd name="connsiteX195" fmla="*/ 5644648 w 6789178"/>
              <a:gd name="connsiteY195" fmla="*/ 739212 h 1432704"/>
              <a:gd name="connsiteX196" fmla="*/ 5621788 w 6789178"/>
              <a:gd name="connsiteY196" fmla="*/ 716352 h 1432704"/>
              <a:gd name="connsiteX197" fmla="*/ 5644648 w 6789178"/>
              <a:gd name="connsiteY197" fmla="*/ 693492 h 1432704"/>
              <a:gd name="connsiteX198" fmla="*/ 5457703 w 6789178"/>
              <a:gd name="connsiteY198" fmla="*/ 693492 h 1432704"/>
              <a:gd name="connsiteX199" fmla="*/ 5480563 w 6789178"/>
              <a:gd name="connsiteY199" fmla="*/ 716352 h 1432704"/>
              <a:gd name="connsiteX200" fmla="*/ 5457703 w 6789178"/>
              <a:gd name="connsiteY200" fmla="*/ 739212 h 1432704"/>
              <a:gd name="connsiteX201" fmla="*/ 5434843 w 6789178"/>
              <a:gd name="connsiteY201" fmla="*/ 716352 h 1432704"/>
              <a:gd name="connsiteX202" fmla="*/ 5457703 w 6789178"/>
              <a:gd name="connsiteY202" fmla="*/ 693492 h 1432704"/>
              <a:gd name="connsiteX203" fmla="*/ 5270758 w 6789178"/>
              <a:gd name="connsiteY203" fmla="*/ 693492 h 1432704"/>
              <a:gd name="connsiteX204" fmla="*/ 5293618 w 6789178"/>
              <a:gd name="connsiteY204" fmla="*/ 716352 h 1432704"/>
              <a:gd name="connsiteX205" fmla="*/ 5270758 w 6789178"/>
              <a:gd name="connsiteY205" fmla="*/ 739212 h 1432704"/>
              <a:gd name="connsiteX206" fmla="*/ 5247898 w 6789178"/>
              <a:gd name="connsiteY206" fmla="*/ 716352 h 1432704"/>
              <a:gd name="connsiteX207" fmla="*/ 5270758 w 6789178"/>
              <a:gd name="connsiteY207" fmla="*/ 693492 h 1432704"/>
              <a:gd name="connsiteX208" fmla="*/ 5083813 w 6789178"/>
              <a:gd name="connsiteY208" fmla="*/ 693492 h 1432704"/>
              <a:gd name="connsiteX209" fmla="*/ 5106673 w 6789178"/>
              <a:gd name="connsiteY209" fmla="*/ 716352 h 1432704"/>
              <a:gd name="connsiteX210" fmla="*/ 5083813 w 6789178"/>
              <a:gd name="connsiteY210" fmla="*/ 739212 h 1432704"/>
              <a:gd name="connsiteX211" fmla="*/ 5060953 w 6789178"/>
              <a:gd name="connsiteY211" fmla="*/ 716352 h 1432704"/>
              <a:gd name="connsiteX212" fmla="*/ 5083813 w 6789178"/>
              <a:gd name="connsiteY212" fmla="*/ 693492 h 1432704"/>
              <a:gd name="connsiteX213" fmla="*/ 4896868 w 6789178"/>
              <a:gd name="connsiteY213" fmla="*/ 693492 h 1432704"/>
              <a:gd name="connsiteX214" fmla="*/ 4919728 w 6789178"/>
              <a:gd name="connsiteY214" fmla="*/ 716352 h 1432704"/>
              <a:gd name="connsiteX215" fmla="*/ 4919203 w 6789178"/>
              <a:gd name="connsiteY215" fmla="*/ 717621 h 1432704"/>
              <a:gd name="connsiteX216" fmla="*/ 4879303 w 6789178"/>
              <a:gd name="connsiteY216" fmla="*/ 703570 h 1432704"/>
              <a:gd name="connsiteX217" fmla="*/ 4880704 w 6789178"/>
              <a:gd name="connsiteY217" fmla="*/ 700188 h 1432704"/>
              <a:gd name="connsiteX218" fmla="*/ 4896868 w 6789178"/>
              <a:gd name="connsiteY218" fmla="*/ 693492 h 1432704"/>
              <a:gd name="connsiteX219" fmla="*/ 1889044 w 6789178"/>
              <a:gd name="connsiteY219" fmla="*/ 693492 h 1432704"/>
              <a:gd name="connsiteX220" fmla="*/ 1911904 w 6789178"/>
              <a:gd name="connsiteY220" fmla="*/ 716352 h 1432704"/>
              <a:gd name="connsiteX221" fmla="*/ 1907353 w 6789178"/>
              <a:gd name="connsiteY221" fmla="*/ 727340 h 1432704"/>
              <a:gd name="connsiteX222" fmla="*/ 1881966 w 6789178"/>
              <a:gd name="connsiteY222" fmla="*/ 736280 h 1432704"/>
              <a:gd name="connsiteX223" fmla="*/ 1872880 w 6789178"/>
              <a:gd name="connsiteY223" fmla="*/ 732517 h 1432704"/>
              <a:gd name="connsiteX224" fmla="*/ 1866184 w 6789178"/>
              <a:gd name="connsiteY224" fmla="*/ 716352 h 1432704"/>
              <a:gd name="connsiteX225" fmla="*/ 1889044 w 6789178"/>
              <a:gd name="connsiteY225" fmla="*/ 693492 h 1432704"/>
              <a:gd name="connsiteX226" fmla="*/ 1702099 w 6789178"/>
              <a:gd name="connsiteY226" fmla="*/ 693492 h 1432704"/>
              <a:gd name="connsiteX227" fmla="*/ 1724959 w 6789178"/>
              <a:gd name="connsiteY227" fmla="*/ 716352 h 1432704"/>
              <a:gd name="connsiteX228" fmla="*/ 1702099 w 6789178"/>
              <a:gd name="connsiteY228" fmla="*/ 739212 h 1432704"/>
              <a:gd name="connsiteX229" fmla="*/ 1679239 w 6789178"/>
              <a:gd name="connsiteY229" fmla="*/ 716352 h 1432704"/>
              <a:gd name="connsiteX230" fmla="*/ 1702099 w 6789178"/>
              <a:gd name="connsiteY230" fmla="*/ 693492 h 1432704"/>
              <a:gd name="connsiteX231" fmla="*/ 1515154 w 6789178"/>
              <a:gd name="connsiteY231" fmla="*/ 693492 h 1432704"/>
              <a:gd name="connsiteX232" fmla="*/ 1538014 w 6789178"/>
              <a:gd name="connsiteY232" fmla="*/ 716352 h 1432704"/>
              <a:gd name="connsiteX233" fmla="*/ 1515154 w 6789178"/>
              <a:gd name="connsiteY233" fmla="*/ 739212 h 1432704"/>
              <a:gd name="connsiteX234" fmla="*/ 1492294 w 6789178"/>
              <a:gd name="connsiteY234" fmla="*/ 716352 h 1432704"/>
              <a:gd name="connsiteX235" fmla="*/ 1515154 w 6789178"/>
              <a:gd name="connsiteY235" fmla="*/ 693492 h 1432704"/>
              <a:gd name="connsiteX236" fmla="*/ 1328209 w 6789178"/>
              <a:gd name="connsiteY236" fmla="*/ 693492 h 1432704"/>
              <a:gd name="connsiteX237" fmla="*/ 1351069 w 6789178"/>
              <a:gd name="connsiteY237" fmla="*/ 716352 h 1432704"/>
              <a:gd name="connsiteX238" fmla="*/ 1328209 w 6789178"/>
              <a:gd name="connsiteY238" fmla="*/ 739212 h 1432704"/>
              <a:gd name="connsiteX239" fmla="*/ 1305349 w 6789178"/>
              <a:gd name="connsiteY239" fmla="*/ 716352 h 1432704"/>
              <a:gd name="connsiteX240" fmla="*/ 1328209 w 6789178"/>
              <a:gd name="connsiteY240" fmla="*/ 693492 h 1432704"/>
              <a:gd name="connsiteX241" fmla="*/ 1141264 w 6789178"/>
              <a:gd name="connsiteY241" fmla="*/ 693492 h 1432704"/>
              <a:gd name="connsiteX242" fmla="*/ 1164124 w 6789178"/>
              <a:gd name="connsiteY242" fmla="*/ 716352 h 1432704"/>
              <a:gd name="connsiteX243" fmla="*/ 1141264 w 6789178"/>
              <a:gd name="connsiteY243" fmla="*/ 739212 h 1432704"/>
              <a:gd name="connsiteX244" fmla="*/ 1118404 w 6789178"/>
              <a:gd name="connsiteY244" fmla="*/ 716352 h 1432704"/>
              <a:gd name="connsiteX245" fmla="*/ 1141264 w 6789178"/>
              <a:gd name="connsiteY245" fmla="*/ 693492 h 1432704"/>
              <a:gd name="connsiteX246" fmla="*/ 954319 w 6789178"/>
              <a:gd name="connsiteY246" fmla="*/ 693492 h 1432704"/>
              <a:gd name="connsiteX247" fmla="*/ 977179 w 6789178"/>
              <a:gd name="connsiteY247" fmla="*/ 716352 h 1432704"/>
              <a:gd name="connsiteX248" fmla="*/ 954319 w 6789178"/>
              <a:gd name="connsiteY248" fmla="*/ 739212 h 1432704"/>
              <a:gd name="connsiteX249" fmla="*/ 931459 w 6789178"/>
              <a:gd name="connsiteY249" fmla="*/ 716352 h 1432704"/>
              <a:gd name="connsiteX250" fmla="*/ 954319 w 6789178"/>
              <a:gd name="connsiteY250" fmla="*/ 693492 h 1432704"/>
              <a:gd name="connsiteX251" fmla="*/ 1159252 w 6789178"/>
              <a:gd name="connsiteY251" fmla="*/ 554743 h 1432704"/>
              <a:gd name="connsiteX252" fmla="*/ 1157429 w 6789178"/>
              <a:gd name="connsiteY252" fmla="*/ 559144 h 1432704"/>
              <a:gd name="connsiteX253" fmla="*/ 1141264 w 6789178"/>
              <a:gd name="connsiteY253" fmla="*/ 565839 h 1432704"/>
              <a:gd name="connsiteX254" fmla="*/ 1139231 w 6789178"/>
              <a:gd name="connsiteY254" fmla="*/ 564997 h 1432704"/>
              <a:gd name="connsiteX255" fmla="*/ 5635060 w 6789178"/>
              <a:gd name="connsiteY255" fmla="*/ 524091 h 1432704"/>
              <a:gd name="connsiteX256" fmla="*/ 5666315 w 6789178"/>
              <a:gd name="connsiteY256" fmla="*/ 540099 h 1432704"/>
              <a:gd name="connsiteX257" fmla="*/ 5667508 w 6789178"/>
              <a:gd name="connsiteY257" fmla="*/ 542979 h 1432704"/>
              <a:gd name="connsiteX258" fmla="*/ 5644648 w 6789178"/>
              <a:gd name="connsiteY258" fmla="*/ 565839 h 1432704"/>
              <a:gd name="connsiteX259" fmla="*/ 5621788 w 6789178"/>
              <a:gd name="connsiteY259" fmla="*/ 542979 h 1432704"/>
              <a:gd name="connsiteX260" fmla="*/ 5628484 w 6789178"/>
              <a:gd name="connsiteY260" fmla="*/ 526815 h 1432704"/>
              <a:gd name="connsiteX261" fmla="*/ 5457703 w 6789178"/>
              <a:gd name="connsiteY261" fmla="*/ 520119 h 1432704"/>
              <a:gd name="connsiteX262" fmla="*/ 5480563 w 6789178"/>
              <a:gd name="connsiteY262" fmla="*/ 542979 h 1432704"/>
              <a:gd name="connsiteX263" fmla="*/ 5457703 w 6789178"/>
              <a:gd name="connsiteY263" fmla="*/ 565839 h 1432704"/>
              <a:gd name="connsiteX264" fmla="*/ 5434843 w 6789178"/>
              <a:gd name="connsiteY264" fmla="*/ 542979 h 1432704"/>
              <a:gd name="connsiteX265" fmla="*/ 5457703 w 6789178"/>
              <a:gd name="connsiteY265" fmla="*/ 520119 h 1432704"/>
              <a:gd name="connsiteX266" fmla="*/ 5270758 w 6789178"/>
              <a:gd name="connsiteY266" fmla="*/ 520119 h 1432704"/>
              <a:gd name="connsiteX267" fmla="*/ 5293618 w 6789178"/>
              <a:gd name="connsiteY267" fmla="*/ 542979 h 1432704"/>
              <a:gd name="connsiteX268" fmla="*/ 5270758 w 6789178"/>
              <a:gd name="connsiteY268" fmla="*/ 565839 h 1432704"/>
              <a:gd name="connsiteX269" fmla="*/ 5247898 w 6789178"/>
              <a:gd name="connsiteY269" fmla="*/ 542979 h 1432704"/>
              <a:gd name="connsiteX270" fmla="*/ 5270758 w 6789178"/>
              <a:gd name="connsiteY270" fmla="*/ 520119 h 1432704"/>
              <a:gd name="connsiteX271" fmla="*/ 5083813 w 6789178"/>
              <a:gd name="connsiteY271" fmla="*/ 520119 h 1432704"/>
              <a:gd name="connsiteX272" fmla="*/ 5106673 w 6789178"/>
              <a:gd name="connsiteY272" fmla="*/ 542979 h 1432704"/>
              <a:gd name="connsiteX273" fmla="*/ 5083813 w 6789178"/>
              <a:gd name="connsiteY273" fmla="*/ 565839 h 1432704"/>
              <a:gd name="connsiteX274" fmla="*/ 5060953 w 6789178"/>
              <a:gd name="connsiteY274" fmla="*/ 542979 h 1432704"/>
              <a:gd name="connsiteX275" fmla="*/ 5083813 w 6789178"/>
              <a:gd name="connsiteY275" fmla="*/ 520119 h 1432704"/>
              <a:gd name="connsiteX276" fmla="*/ 4896868 w 6789178"/>
              <a:gd name="connsiteY276" fmla="*/ 520119 h 1432704"/>
              <a:gd name="connsiteX277" fmla="*/ 4919728 w 6789178"/>
              <a:gd name="connsiteY277" fmla="*/ 542979 h 1432704"/>
              <a:gd name="connsiteX278" fmla="*/ 4896868 w 6789178"/>
              <a:gd name="connsiteY278" fmla="*/ 565839 h 1432704"/>
              <a:gd name="connsiteX279" fmla="*/ 4874008 w 6789178"/>
              <a:gd name="connsiteY279" fmla="*/ 542979 h 1432704"/>
              <a:gd name="connsiteX280" fmla="*/ 4896868 w 6789178"/>
              <a:gd name="connsiteY280" fmla="*/ 520119 h 1432704"/>
              <a:gd name="connsiteX281" fmla="*/ 4709923 w 6789178"/>
              <a:gd name="connsiteY281" fmla="*/ 520119 h 1432704"/>
              <a:gd name="connsiteX282" fmla="*/ 4732783 w 6789178"/>
              <a:gd name="connsiteY282" fmla="*/ 542979 h 1432704"/>
              <a:gd name="connsiteX283" fmla="*/ 4709923 w 6789178"/>
              <a:gd name="connsiteY283" fmla="*/ 565839 h 1432704"/>
              <a:gd name="connsiteX284" fmla="*/ 4687063 w 6789178"/>
              <a:gd name="connsiteY284" fmla="*/ 542979 h 1432704"/>
              <a:gd name="connsiteX285" fmla="*/ 4709923 w 6789178"/>
              <a:gd name="connsiteY285" fmla="*/ 520119 h 1432704"/>
              <a:gd name="connsiteX286" fmla="*/ 4522978 w 6789178"/>
              <a:gd name="connsiteY286" fmla="*/ 520119 h 1432704"/>
              <a:gd name="connsiteX287" fmla="*/ 4545838 w 6789178"/>
              <a:gd name="connsiteY287" fmla="*/ 542979 h 1432704"/>
              <a:gd name="connsiteX288" fmla="*/ 4522978 w 6789178"/>
              <a:gd name="connsiteY288" fmla="*/ 565839 h 1432704"/>
              <a:gd name="connsiteX289" fmla="*/ 4500118 w 6789178"/>
              <a:gd name="connsiteY289" fmla="*/ 542979 h 1432704"/>
              <a:gd name="connsiteX290" fmla="*/ 4522978 w 6789178"/>
              <a:gd name="connsiteY290" fmla="*/ 520119 h 1432704"/>
              <a:gd name="connsiteX291" fmla="*/ 4336033 w 6789178"/>
              <a:gd name="connsiteY291" fmla="*/ 520119 h 1432704"/>
              <a:gd name="connsiteX292" fmla="*/ 4358893 w 6789178"/>
              <a:gd name="connsiteY292" fmla="*/ 542979 h 1432704"/>
              <a:gd name="connsiteX293" fmla="*/ 4353603 w 6789178"/>
              <a:gd name="connsiteY293" fmla="*/ 555752 h 1432704"/>
              <a:gd name="connsiteX294" fmla="*/ 4315436 w 6789178"/>
              <a:gd name="connsiteY294" fmla="*/ 548443 h 1432704"/>
              <a:gd name="connsiteX295" fmla="*/ 4313173 w 6789178"/>
              <a:gd name="connsiteY295" fmla="*/ 542979 h 1432704"/>
              <a:gd name="connsiteX296" fmla="*/ 4336033 w 6789178"/>
              <a:gd name="connsiteY296" fmla="*/ 520119 h 1432704"/>
              <a:gd name="connsiteX297" fmla="*/ 2636824 w 6789178"/>
              <a:gd name="connsiteY297" fmla="*/ 520119 h 1432704"/>
              <a:gd name="connsiteX298" fmla="*/ 2652567 w 6789178"/>
              <a:gd name="connsiteY298" fmla="*/ 526640 h 1432704"/>
              <a:gd name="connsiteX299" fmla="*/ 2617989 w 6789178"/>
              <a:gd name="connsiteY299" fmla="*/ 533262 h 1432704"/>
              <a:gd name="connsiteX300" fmla="*/ 2620660 w 6789178"/>
              <a:gd name="connsiteY300" fmla="*/ 526815 h 1432704"/>
              <a:gd name="connsiteX301" fmla="*/ 2636824 w 6789178"/>
              <a:gd name="connsiteY301" fmla="*/ 520119 h 1432704"/>
              <a:gd name="connsiteX302" fmla="*/ 2449879 w 6789178"/>
              <a:gd name="connsiteY302" fmla="*/ 520119 h 1432704"/>
              <a:gd name="connsiteX303" fmla="*/ 2472739 w 6789178"/>
              <a:gd name="connsiteY303" fmla="*/ 542979 h 1432704"/>
              <a:gd name="connsiteX304" fmla="*/ 2466044 w 6789178"/>
              <a:gd name="connsiteY304" fmla="*/ 559144 h 1432704"/>
              <a:gd name="connsiteX305" fmla="*/ 2451598 w 6789178"/>
              <a:gd name="connsiteY305" fmla="*/ 565127 h 1432704"/>
              <a:gd name="connsiteX306" fmla="*/ 2449247 w 6789178"/>
              <a:gd name="connsiteY306" fmla="*/ 565577 h 1432704"/>
              <a:gd name="connsiteX307" fmla="*/ 2433715 w 6789178"/>
              <a:gd name="connsiteY307" fmla="*/ 559144 h 1432704"/>
              <a:gd name="connsiteX308" fmla="*/ 2427019 w 6789178"/>
              <a:gd name="connsiteY308" fmla="*/ 542979 h 1432704"/>
              <a:gd name="connsiteX309" fmla="*/ 2449879 w 6789178"/>
              <a:gd name="connsiteY309" fmla="*/ 520119 h 1432704"/>
              <a:gd name="connsiteX310" fmla="*/ 2262934 w 6789178"/>
              <a:gd name="connsiteY310" fmla="*/ 520119 h 1432704"/>
              <a:gd name="connsiteX311" fmla="*/ 2285794 w 6789178"/>
              <a:gd name="connsiteY311" fmla="*/ 542979 h 1432704"/>
              <a:gd name="connsiteX312" fmla="*/ 2262934 w 6789178"/>
              <a:gd name="connsiteY312" fmla="*/ 565839 h 1432704"/>
              <a:gd name="connsiteX313" fmla="*/ 2240074 w 6789178"/>
              <a:gd name="connsiteY313" fmla="*/ 542979 h 1432704"/>
              <a:gd name="connsiteX314" fmla="*/ 2262934 w 6789178"/>
              <a:gd name="connsiteY314" fmla="*/ 520119 h 1432704"/>
              <a:gd name="connsiteX315" fmla="*/ 2075989 w 6789178"/>
              <a:gd name="connsiteY315" fmla="*/ 520119 h 1432704"/>
              <a:gd name="connsiteX316" fmla="*/ 2098849 w 6789178"/>
              <a:gd name="connsiteY316" fmla="*/ 542979 h 1432704"/>
              <a:gd name="connsiteX317" fmla="*/ 2075989 w 6789178"/>
              <a:gd name="connsiteY317" fmla="*/ 565839 h 1432704"/>
              <a:gd name="connsiteX318" fmla="*/ 2053129 w 6789178"/>
              <a:gd name="connsiteY318" fmla="*/ 542979 h 1432704"/>
              <a:gd name="connsiteX319" fmla="*/ 2075989 w 6789178"/>
              <a:gd name="connsiteY319" fmla="*/ 520119 h 1432704"/>
              <a:gd name="connsiteX320" fmla="*/ 1889044 w 6789178"/>
              <a:gd name="connsiteY320" fmla="*/ 520119 h 1432704"/>
              <a:gd name="connsiteX321" fmla="*/ 1911904 w 6789178"/>
              <a:gd name="connsiteY321" fmla="*/ 542979 h 1432704"/>
              <a:gd name="connsiteX322" fmla="*/ 1889044 w 6789178"/>
              <a:gd name="connsiteY322" fmla="*/ 565839 h 1432704"/>
              <a:gd name="connsiteX323" fmla="*/ 1866184 w 6789178"/>
              <a:gd name="connsiteY323" fmla="*/ 542979 h 1432704"/>
              <a:gd name="connsiteX324" fmla="*/ 1889044 w 6789178"/>
              <a:gd name="connsiteY324" fmla="*/ 520119 h 1432704"/>
              <a:gd name="connsiteX325" fmla="*/ 1702099 w 6789178"/>
              <a:gd name="connsiteY325" fmla="*/ 520119 h 1432704"/>
              <a:gd name="connsiteX326" fmla="*/ 1724959 w 6789178"/>
              <a:gd name="connsiteY326" fmla="*/ 542979 h 1432704"/>
              <a:gd name="connsiteX327" fmla="*/ 1702099 w 6789178"/>
              <a:gd name="connsiteY327" fmla="*/ 565839 h 1432704"/>
              <a:gd name="connsiteX328" fmla="*/ 1679239 w 6789178"/>
              <a:gd name="connsiteY328" fmla="*/ 542979 h 1432704"/>
              <a:gd name="connsiteX329" fmla="*/ 1702099 w 6789178"/>
              <a:gd name="connsiteY329" fmla="*/ 520119 h 1432704"/>
              <a:gd name="connsiteX330" fmla="*/ 1515154 w 6789178"/>
              <a:gd name="connsiteY330" fmla="*/ 520119 h 1432704"/>
              <a:gd name="connsiteX331" fmla="*/ 1538014 w 6789178"/>
              <a:gd name="connsiteY331" fmla="*/ 542979 h 1432704"/>
              <a:gd name="connsiteX332" fmla="*/ 1515154 w 6789178"/>
              <a:gd name="connsiteY332" fmla="*/ 565839 h 1432704"/>
              <a:gd name="connsiteX333" fmla="*/ 1492294 w 6789178"/>
              <a:gd name="connsiteY333" fmla="*/ 542979 h 1432704"/>
              <a:gd name="connsiteX334" fmla="*/ 1515154 w 6789178"/>
              <a:gd name="connsiteY334" fmla="*/ 520119 h 1432704"/>
              <a:gd name="connsiteX335" fmla="*/ 1328209 w 6789178"/>
              <a:gd name="connsiteY335" fmla="*/ 520119 h 1432704"/>
              <a:gd name="connsiteX336" fmla="*/ 1351069 w 6789178"/>
              <a:gd name="connsiteY336" fmla="*/ 542979 h 1432704"/>
              <a:gd name="connsiteX337" fmla="*/ 1328209 w 6789178"/>
              <a:gd name="connsiteY337" fmla="*/ 565839 h 1432704"/>
              <a:gd name="connsiteX338" fmla="*/ 1305349 w 6789178"/>
              <a:gd name="connsiteY338" fmla="*/ 542979 h 1432704"/>
              <a:gd name="connsiteX339" fmla="*/ 1328209 w 6789178"/>
              <a:gd name="connsiteY339" fmla="*/ 520119 h 1432704"/>
              <a:gd name="connsiteX340" fmla="*/ 1536305 w 6789178"/>
              <a:gd name="connsiteY340" fmla="*/ 373733 h 1432704"/>
              <a:gd name="connsiteX341" fmla="*/ 1531319 w 6789178"/>
              <a:gd name="connsiteY341" fmla="*/ 385771 h 1432704"/>
              <a:gd name="connsiteX342" fmla="*/ 1515154 w 6789178"/>
              <a:gd name="connsiteY342" fmla="*/ 392466 h 1432704"/>
              <a:gd name="connsiteX343" fmla="*/ 1504568 w 6789178"/>
              <a:gd name="connsiteY343" fmla="*/ 388081 h 1432704"/>
              <a:gd name="connsiteX344" fmla="*/ 5261225 w 6789178"/>
              <a:gd name="connsiteY344" fmla="*/ 350695 h 1432704"/>
              <a:gd name="connsiteX345" fmla="*/ 5290579 w 6789178"/>
              <a:gd name="connsiteY345" fmla="*/ 362269 h 1432704"/>
              <a:gd name="connsiteX346" fmla="*/ 5293618 w 6789178"/>
              <a:gd name="connsiteY346" fmla="*/ 369606 h 1432704"/>
              <a:gd name="connsiteX347" fmla="*/ 5270758 w 6789178"/>
              <a:gd name="connsiteY347" fmla="*/ 392466 h 1432704"/>
              <a:gd name="connsiteX348" fmla="*/ 5247898 w 6789178"/>
              <a:gd name="connsiteY348" fmla="*/ 369606 h 1432704"/>
              <a:gd name="connsiteX349" fmla="*/ 5254594 w 6789178"/>
              <a:gd name="connsiteY349" fmla="*/ 353442 h 1432704"/>
              <a:gd name="connsiteX350" fmla="*/ 5083813 w 6789178"/>
              <a:gd name="connsiteY350" fmla="*/ 346746 h 1432704"/>
              <a:gd name="connsiteX351" fmla="*/ 5106673 w 6789178"/>
              <a:gd name="connsiteY351" fmla="*/ 369606 h 1432704"/>
              <a:gd name="connsiteX352" fmla="*/ 5083813 w 6789178"/>
              <a:gd name="connsiteY352" fmla="*/ 392466 h 1432704"/>
              <a:gd name="connsiteX353" fmla="*/ 5060953 w 6789178"/>
              <a:gd name="connsiteY353" fmla="*/ 369606 h 1432704"/>
              <a:gd name="connsiteX354" fmla="*/ 5083813 w 6789178"/>
              <a:gd name="connsiteY354" fmla="*/ 346746 h 1432704"/>
              <a:gd name="connsiteX355" fmla="*/ 4896868 w 6789178"/>
              <a:gd name="connsiteY355" fmla="*/ 346746 h 1432704"/>
              <a:gd name="connsiteX356" fmla="*/ 4919728 w 6789178"/>
              <a:gd name="connsiteY356" fmla="*/ 369606 h 1432704"/>
              <a:gd name="connsiteX357" fmla="*/ 4896868 w 6789178"/>
              <a:gd name="connsiteY357" fmla="*/ 392466 h 1432704"/>
              <a:gd name="connsiteX358" fmla="*/ 4874008 w 6789178"/>
              <a:gd name="connsiteY358" fmla="*/ 369606 h 1432704"/>
              <a:gd name="connsiteX359" fmla="*/ 4896868 w 6789178"/>
              <a:gd name="connsiteY359" fmla="*/ 346746 h 1432704"/>
              <a:gd name="connsiteX360" fmla="*/ 4709923 w 6789178"/>
              <a:gd name="connsiteY360" fmla="*/ 346746 h 1432704"/>
              <a:gd name="connsiteX361" fmla="*/ 4732783 w 6789178"/>
              <a:gd name="connsiteY361" fmla="*/ 369606 h 1432704"/>
              <a:gd name="connsiteX362" fmla="*/ 4709923 w 6789178"/>
              <a:gd name="connsiteY362" fmla="*/ 392466 h 1432704"/>
              <a:gd name="connsiteX363" fmla="*/ 4687063 w 6789178"/>
              <a:gd name="connsiteY363" fmla="*/ 369606 h 1432704"/>
              <a:gd name="connsiteX364" fmla="*/ 4709923 w 6789178"/>
              <a:gd name="connsiteY364" fmla="*/ 346746 h 1432704"/>
              <a:gd name="connsiteX365" fmla="*/ 4522978 w 6789178"/>
              <a:gd name="connsiteY365" fmla="*/ 346746 h 1432704"/>
              <a:gd name="connsiteX366" fmla="*/ 4545838 w 6789178"/>
              <a:gd name="connsiteY366" fmla="*/ 369606 h 1432704"/>
              <a:gd name="connsiteX367" fmla="*/ 4522978 w 6789178"/>
              <a:gd name="connsiteY367" fmla="*/ 392466 h 1432704"/>
              <a:gd name="connsiteX368" fmla="*/ 4500118 w 6789178"/>
              <a:gd name="connsiteY368" fmla="*/ 369606 h 1432704"/>
              <a:gd name="connsiteX369" fmla="*/ 4522978 w 6789178"/>
              <a:gd name="connsiteY369" fmla="*/ 346746 h 1432704"/>
              <a:gd name="connsiteX370" fmla="*/ 4336033 w 6789178"/>
              <a:gd name="connsiteY370" fmla="*/ 346746 h 1432704"/>
              <a:gd name="connsiteX371" fmla="*/ 4358893 w 6789178"/>
              <a:gd name="connsiteY371" fmla="*/ 369606 h 1432704"/>
              <a:gd name="connsiteX372" fmla="*/ 4336033 w 6789178"/>
              <a:gd name="connsiteY372" fmla="*/ 392466 h 1432704"/>
              <a:gd name="connsiteX373" fmla="*/ 4313173 w 6789178"/>
              <a:gd name="connsiteY373" fmla="*/ 369606 h 1432704"/>
              <a:gd name="connsiteX374" fmla="*/ 4336033 w 6789178"/>
              <a:gd name="connsiteY374" fmla="*/ 346746 h 1432704"/>
              <a:gd name="connsiteX375" fmla="*/ 4132393 w 6789178"/>
              <a:gd name="connsiteY375" fmla="*/ 346746 h 1432704"/>
              <a:gd name="connsiteX376" fmla="*/ 4155253 w 6789178"/>
              <a:gd name="connsiteY376" fmla="*/ 369606 h 1432704"/>
              <a:gd name="connsiteX377" fmla="*/ 4132393 w 6789178"/>
              <a:gd name="connsiteY377" fmla="*/ 392466 h 1432704"/>
              <a:gd name="connsiteX378" fmla="*/ 4109533 w 6789178"/>
              <a:gd name="connsiteY378" fmla="*/ 369606 h 1432704"/>
              <a:gd name="connsiteX379" fmla="*/ 4132393 w 6789178"/>
              <a:gd name="connsiteY379" fmla="*/ 346746 h 1432704"/>
              <a:gd name="connsiteX380" fmla="*/ 3945439 w 6789178"/>
              <a:gd name="connsiteY380" fmla="*/ 346746 h 1432704"/>
              <a:gd name="connsiteX381" fmla="*/ 3968299 w 6789178"/>
              <a:gd name="connsiteY381" fmla="*/ 369606 h 1432704"/>
              <a:gd name="connsiteX382" fmla="*/ 3945439 w 6789178"/>
              <a:gd name="connsiteY382" fmla="*/ 392466 h 1432704"/>
              <a:gd name="connsiteX383" fmla="*/ 3922579 w 6789178"/>
              <a:gd name="connsiteY383" fmla="*/ 369606 h 1432704"/>
              <a:gd name="connsiteX384" fmla="*/ 3945439 w 6789178"/>
              <a:gd name="connsiteY384" fmla="*/ 346746 h 1432704"/>
              <a:gd name="connsiteX385" fmla="*/ 3758494 w 6789178"/>
              <a:gd name="connsiteY385" fmla="*/ 346746 h 1432704"/>
              <a:gd name="connsiteX386" fmla="*/ 3781354 w 6789178"/>
              <a:gd name="connsiteY386" fmla="*/ 369606 h 1432704"/>
              <a:gd name="connsiteX387" fmla="*/ 3758494 w 6789178"/>
              <a:gd name="connsiteY387" fmla="*/ 392466 h 1432704"/>
              <a:gd name="connsiteX388" fmla="*/ 3735634 w 6789178"/>
              <a:gd name="connsiteY388" fmla="*/ 369606 h 1432704"/>
              <a:gd name="connsiteX389" fmla="*/ 3758494 w 6789178"/>
              <a:gd name="connsiteY389" fmla="*/ 346746 h 1432704"/>
              <a:gd name="connsiteX390" fmla="*/ 3571549 w 6789178"/>
              <a:gd name="connsiteY390" fmla="*/ 346746 h 1432704"/>
              <a:gd name="connsiteX391" fmla="*/ 3594409 w 6789178"/>
              <a:gd name="connsiteY391" fmla="*/ 369606 h 1432704"/>
              <a:gd name="connsiteX392" fmla="*/ 3571549 w 6789178"/>
              <a:gd name="connsiteY392" fmla="*/ 392466 h 1432704"/>
              <a:gd name="connsiteX393" fmla="*/ 3548689 w 6789178"/>
              <a:gd name="connsiteY393" fmla="*/ 369606 h 1432704"/>
              <a:gd name="connsiteX394" fmla="*/ 3571549 w 6789178"/>
              <a:gd name="connsiteY394" fmla="*/ 346746 h 1432704"/>
              <a:gd name="connsiteX395" fmla="*/ 3384604 w 6789178"/>
              <a:gd name="connsiteY395" fmla="*/ 346746 h 1432704"/>
              <a:gd name="connsiteX396" fmla="*/ 3407464 w 6789178"/>
              <a:gd name="connsiteY396" fmla="*/ 369606 h 1432704"/>
              <a:gd name="connsiteX397" fmla="*/ 3384604 w 6789178"/>
              <a:gd name="connsiteY397" fmla="*/ 392466 h 1432704"/>
              <a:gd name="connsiteX398" fmla="*/ 3361744 w 6789178"/>
              <a:gd name="connsiteY398" fmla="*/ 369606 h 1432704"/>
              <a:gd name="connsiteX399" fmla="*/ 3384604 w 6789178"/>
              <a:gd name="connsiteY399" fmla="*/ 346746 h 1432704"/>
              <a:gd name="connsiteX400" fmla="*/ 3197659 w 6789178"/>
              <a:gd name="connsiteY400" fmla="*/ 346746 h 1432704"/>
              <a:gd name="connsiteX401" fmla="*/ 3220519 w 6789178"/>
              <a:gd name="connsiteY401" fmla="*/ 369606 h 1432704"/>
              <a:gd name="connsiteX402" fmla="*/ 3197659 w 6789178"/>
              <a:gd name="connsiteY402" fmla="*/ 392466 h 1432704"/>
              <a:gd name="connsiteX403" fmla="*/ 3174799 w 6789178"/>
              <a:gd name="connsiteY403" fmla="*/ 369606 h 1432704"/>
              <a:gd name="connsiteX404" fmla="*/ 3197659 w 6789178"/>
              <a:gd name="connsiteY404" fmla="*/ 346746 h 1432704"/>
              <a:gd name="connsiteX405" fmla="*/ 3010714 w 6789178"/>
              <a:gd name="connsiteY405" fmla="*/ 346746 h 1432704"/>
              <a:gd name="connsiteX406" fmla="*/ 3033574 w 6789178"/>
              <a:gd name="connsiteY406" fmla="*/ 369606 h 1432704"/>
              <a:gd name="connsiteX407" fmla="*/ 3010714 w 6789178"/>
              <a:gd name="connsiteY407" fmla="*/ 392466 h 1432704"/>
              <a:gd name="connsiteX408" fmla="*/ 2987854 w 6789178"/>
              <a:gd name="connsiteY408" fmla="*/ 369606 h 1432704"/>
              <a:gd name="connsiteX409" fmla="*/ 3010714 w 6789178"/>
              <a:gd name="connsiteY409" fmla="*/ 346746 h 1432704"/>
              <a:gd name="connsiteX410" fmla="*/ 2823769 w 6789178"/>
              <a:gd name="connsiteY410" fmla="*/ 346746 h 1432704"/>
              <a:gd name="connsiteX411" fmla="*/ 2846629 w 6789178"/>
              <a:gd name="connsiteY411" fmla="*/ 369606 h 1432704"/>
              <a:gd name="connsiteX412" fmla="*/ 2823769 w 6789178"/>
              <a:gd name="connsiteY412" fmla="*/ 392466 h 1432704"/>
              <a:gd name="connsiteX413" fmla="*/ 2800909 w 6789178"/>
              <a:gd name="connsiteY413" fmla="*/ 369606 h 1432704"/>
              <a:gd name="connsiteX414" fmla="*/ 2823769 w 6789178"/>
              <a:gd name="connsiteY414" fmla="*/ 346746 h 1432704"/>
              <a:gd name="connsiteX415" fmla="*/ 2636824 w 6789178"/>
              <a:gd name="connsiteY415" fmla="*/ 346746 h 1432704"/>
              <a:gd name="connsiteX416" fmla="*/ 2659684 w 6789178"/>
              <a:gd name="connsiteY416" fmla="*/ 369606 h 1432704"/>
              <a:gd name="connsiteX417" fmla="*/ 2636824 w 6789178"/>
              <a:gd name="connsiteY417" fmla="*/ 392466 h 1432704"/>
              <a:gd name="connsiteX418" fmla="*/ 2613964 w 6789178"/>
              <a:gd name="connsiteY418" fmla="*/ 369606 h 1432704"/>
              <a:gd name="connsiteX419" fmla="*/ 2636824 w 6789178"/>
              <a:gd name="connsiteY419" fmla="*/ 346746 h 1432704"/>
              <a:gd name="connsiteX420" fmla="*/ 2449879 w 6789178"/>
              <a:gd name="connsiteY420" fmla="*/ 346746 h 1432704"/>
              <a:gd name="connsiteX421" fmla="*/ 2472739 w 6789178"/>
              <a:gd name="connsiteY421" fmla="*/ 369606 h 1432704"/>
              <a:gd name="connsiteX422" fmla="*/ 2449879 w 6789178"/>
              <a:gd name="connsiteY422" fmla="*/ 392466 h 1432704"/>
              <a:gd name="connsiteX423" fmla="*/ 2427019 w 6789178"/>
              <a:gd name="connsiteY423" fmla="*/ 369606 h 1432704"/>
              <a:gd name="connsiteX424" fmla="*/ 2449879 w 6789178"/>
              <a:gd name="connsiteY424" fmla="*/ 346746 h 1432704"/>
              <a:gd name="connsiteX425" fmla="*/ 2262934 w 6789178"/>
              <a:gd name="connsiteY425" fmla="*/ 346746 h 1432704"/>
              <a:gd name="connsiteX426" fmla="*/ 2285794 w 6789178"/>
              <a:gd name="connsiteY426" fmla="*/ 369606 h 1432704"/>
              <a:gd name="connsiteX427" fmla="*/ 2262934 w 6789178"/>
              <a:gd name="connsiteY427" fmla="*/ 392466 h 1432704"/>
              <a:gd name="connsiteX428" fmla="*/ 2240074 w 6789178"/>
              <a:gd name="connsiteY428" fmla="*/ 369606 h 1432704"/>
              <a:gd name="connsiteX429" fmla="*/ 2262934 w 6789178"/>
              <a:gd name="connsiteY429" fmla="*/ 346746 h 1432704"/>
              <a:gd name="connsiteX430" fmla="*/ 2075989 w 6789178"/>
              <a:gd name="connsiteY430" fmla="*/ 346746 h 1432704"/>
              <a:gd name="connsiteX431" fmla="*/ 2098849 w 6789178"/>
              <a:gd name="connsiteY431" fmla="*/ 369606 h 1432704"/>
              <a:gd name="connsiteX432" fmla="*/ 2075989 w 6789178"/>
              <a:gd name="connsiteY432" fmla="*/ 392466 h 1432704"/>
              <a:gd name="connsiteX433" fmla="*/ 2053129 w 6789178"/>
              <a:gd name="connsiteY433" fmla="*/ 369606 h 1432704"/>
              <a:gd name="connsiteX434" fmla="*/ 2075989 w 6789178"/>
              <a:gd name="connsiteY434" fmla="*/ 346746 h 1432704"/>
              <a:gd name="connsiteX435" fmla="*/ 1889044 w 6789178"/>
              <a:gd name="connsiteY435" fmla="*/ 346746 h 1432704"/>
              <a:gd name="connsiteX436" fmla="*/ 1911904 w 6789178"/>
              <a:gd name="connsiteY436" fmla="*/ 369606 h 1432704"/>
              <a:gd name="connsiteX437" fmla="*/ 1889044 w 6789178"/>
              <a:gd name="connsiteY437" fmla="*/ 392466 h 1432704"/>
              <a:gd name="connsiteX438" fmla="*/ 1866184 w 6789178"/>
              <a:gd name="connsiteY438" fmla="*/ 369606 h 1432704"/>
              <a:gd name="connsiteX439" fmla="*/ 1889044 w 6789178"/>
              <a:gd name="connsiteY439" fmla="*/ 346746 h 1432704"/>
              <a:gd name="connsiteX440" fmla="*/ 1702099 w 6789178"/>
              <a:gd name="connsiteY440" fmla="*/ 346746 h 1432704"/>
              <a:gd name="connsiteX441" fmla="*/ 1724959 w 6789178"/>
              <a:gd name="connsiteY441" fmla="*/ 369606 h 1432704"/>
              <a:gd name="connsiteX442" fmla="*/ 1702099 w 6789178"/>
              <a:gd name="connsiteY442" fmla="*/ 392466 h 1432704"/>
              <a:gd name="connsiteX443" fmla="*/ 1679239 w 6789178"/>
              <a:gd name="connsiteY443" fmla="*/ 369606 h 1432704"/>
              <a:gd name="connsiteX444" fmla="*/ 1702099 w 6789178"/>
              <a:gd name="connsiteY444" fmla="*/ 346746 h 1432704"/>
              <a:gd name="connsiteX445" fmla="*/ 4880592 w 6789178"/>
              <a:gd name="connsiteY445" fmla="*/ 212127 h 1432704"/>
              <a:gd name="connsiteX446" fmla="*/ 4898807 w 6789178"/>
              <a:gd name="connsiteY446" fmla="*/ 218290 h 1432704"/>
              <a:gd name="connsiteX447" fmla="*/ 4896868 w 6789178"/>
              <a:gd name="connsiteY447" fmla="*/ 219093 h 1432704"/>
              <a:gd name="connsiteX448" fmla="*/ 4880704 w 6789178"/>
              <a:gd name="connsiteY448" fmla="*/ 212398 h 1432704"/>
              <a:gd name="connsiteX449" fmla="*/ 2088405 w 6789178"/>
              <a:gd name="connsiteY449" fmla="*/ 178516 h 1432704"/>
              <a:gd name="connsiteX450" fmla="*/ 2092154 w 6789178"/>
              <a:gd name="connsiteY450" fmla="*/ 180069 h 1432704"/>
              <a:gd name="connsiteX451" fmla="*/ 2098849 w 6789178"/>
              <a:gd name="connsiteY451" fmla="*/ 196233 h 1432704"/>
              <a:gd name="connsiteX452" fmla="*/ 2075989 w 6789178"/>
              <a:gd name="connsiteY452" fmla="*/ 219093 h 1432704"/>
              <a:gd name="connsiteX453" fmla="*/ 2053129 w 6789178"/>
              <a:gd name="connsiteY453" fmla="*/ 196233 h 1432704"/>
              <a:gd name="connsiteX454" fmla="*/ 2056744 w 6789178"/>
              <a:gd name="connsiteY454" fmla="*/ 187507 h 1432704"/>
              <a:gd name="connsiteX455" fmla="*/ 4709923 w 6789178"/>
              <a:gd name="connsiteY455" fmla="*/ 173373 h 1432704"/>
              <a:gd name="connsiteX456" fmla="*/ 4732783 w 6789178"/>
              <a:gd name="connsiteY456" fmla="*/ 196233 h 1432704"/>
              <a:gd name="connsiteX457" fmla="*/ 4709923 w 6789178"/>
              <a:gd name="connsiteY457" fmla="*/ 219093 h 1432704"/>
              <a:gd name="connsiteX458" fmla="*/ 4687063 w 6789178"/>
              <a:gd name="connsiteY458" fmla="*/ 196233 h 1432704"/>
              <a:gd name="connsiteX459" fmla="*/ 4709923 w 6789178"/>
              <a:gd name="connsiteY459" fmla="*/ 173373 h 1432704"/>
              <a:gd name="connsiteX460" fmla="*/ 4522978 w 6789178"/>
              <a:gd name="connsiteY460" fmla="*/ 173373 h 1432704"/>
              <a:gd name="connsiteX461" fmla="*/ 4545838 w 6789178"/>
              <a:gd name="connsiteY461" fmla="*/ 196233 h 1432704"/>
              <a:gd name="connsiteX462" fmla="*/ 4522978 w 6789178"/>
              <a:gd name="connsiteY462" fmla="*/ 219093 h 1432704"/>
              <a:gd name="connsiteX463" fmla="*/ 4500118 w 6789178"/>
              <a:gd name="connsiteY463" fmla="*/ 196233 h 1432704"/>
              <a:gd name="connsiteX464" fmla="*/ 4522978 w 6789178"/>
              <a:gd name="connsiteY464" fmla="*/ 173373 h 1432704"/>
              <a:gd name="connsiteX465" fmla="*/ 4336033 w 6789178"/>
              <a:gd name="connsiteY465" fmla="*/ 173373 h 1432704"/>
              <a:gd name="connsiteX466" fmla="*/ 4358893 w 6789178"/>
              <a:gd name="connsiteY466" fmla="*/ 196233 h 1432704"/>
              <a:gd name="connsiteX467" fmla="*/ 4336033 w 6789178"/>
              <a:gd name="connsiteY467" fmla="*/ 219093 h 1432704"/>
              <a:gd name="connsiteX468" fmla="*/ 4313173 w 6789178"/>
              <a:gd name="connsiteY468" fmla="*/ 196233 h 1432704"/>
              <a:gd name="connsiteX469" fmla="*/ 4336033 w 6789178"/>
              <a:gd name="connsiteY469" fmla="*/ 173373 h 1432704"/>
              <a:gd name="connsiteX470" fmla="*/ 4132393 w 6789178"/>
              <a:gd name="connsiteY470" fmla="*/ 173373 h 1432704"/>
              <a:gd name="connsiteX471" fmla="*/ 4155253 w 6789178"/>
              <a:gd name="connsiteY471" fmla="*/ 196233 h 1432704"/>
              <a:gd name="connsiteX472" fmla="*/ 4132393 w 6789178"/>
              <a:gd name="connsiteY472" fmla="*/ 219093 h 1432704"/>
              <a:gd name="connsiteX473" fmla="*/ 4109533 w 6789178"/>
              <a:gd name="connsiteY473" fmla="*/ 196233 h 1432704"/>
              <a:gd name="connsiteX474" fmla="*/ 4132393 w 6789178"/>
              <a:gd name="connsiteY474" fmla="*/ 173373 h 1432704"/>
              <a:gd name="connsiteX475" fmla="*/ 3945439 w 6789178"/>
              <a:gd name="connsiteY475" fmla="*/ 173373 h 1432704"/>
              <a:gd name="connsiteX476" fmla="*/ 3968299 w 6789178"/>
              <a:gd name="connsiteY476" fmla="*/ 196233 h 1432704"/>
              <a:gd name="connsiteX477" fmla="*/ 3945439 w 6789178"/>
              <a:gd name="connsiteY477" fmla="*/ 219093 h 1432704"/>
              <a:gd name="connsiteX478" fmla="*/ 3922579 w 6789178"/>
              <a:gd name="connsiteY478" fmla="*/ 196233 h 1432704"/>
              <a:gd name="connsiteX479" fmla="*/ 3945439 w 6789178"/>
              <a:gd name="connsiteY479" fmla="*/ 173373 h 1432704"/>
              <a:gd name="connsiteX480" fmla="*/ 3758494 w 6789178"/>
              <a:gd name="connsiteY480" fmla="*/ 173373 h 1432704"/>
              <a:gd name="connsiteX481" fmla="*/ 3781354 w 6789178"/>
              <a:gd name="connsiteY481" fmla="*/ 196233 h 1432704"/>
              <a:gd name="connsiteX482" fmla="*/ 3758494 w 6789178"/>
              <a:gd name="connsiteY482" fmla="*/ 219093 h 1432704"/>
              <a:gd name="connsiteX483" fmla="*/ 3735634 w 6789178"/>
              <a:gd name="connsiteY483" fmla="*/ 196233 h 1432704"/>
              <a:gd name="connsiteX484" fmla="*/ 3758494 w 6789178"/>
              <a:gd name="connsiteY484" fmla="*/ 173373 h 1432704"/>
              <a:gd name="connsiteX485" fmla="*/ 3571549 w 6789178"/>
              <a:gd name="connsiteY485" fmla="*/ 173373 h 1432704"/>
              <a:gd name="connsiteX486" fmla="*/ 3594409 w 6789178"/>
              <a:gd name="connsiteY486" fmla="*/ 196233 h 1432704"/>
              <a:gd name="connsiteX487" fmla="*/ 3571549 w 6789178"/>
              <a:gd name="connsiteY487" fmla="*/ 219093 h 1432704"/>
              <a:gd name="connsiteX488" fmla="*/ 3548689 w 6789178"/>
              <a:gd name="connsiteY488" fmla="*/ 196233 h 1432704"/>
              <a:gd name="connsiteX489" fmla="*/ 3571549 w 6789178"/>
              <a:gd name="connsiteY489" fmla="*/ 173373 h 1432704"/>
              <a:gd name="connsiteX490" fmla="*/ 3384604 w 6789178"/>
              <a:gd name="connsiteY490" fmla="*/ 173373 h 1432704"/>
              <a:gd name="connsiteX491" fmla="*/ 3407464 w 6789178"/>
              <a:gd name="connsiteY491" fmla="*/ 196233 h 1432704"/>
              <a:gd name="connsiteX492" fmla="*/ 3384604 w 6789178"/>
              <a:gd name="connsiteY492" fmla="*/ 219093 h 1432704"/>
              <a:gd name="connsiteX493" fmla="*/ 3361744 w 6789178"/>
              <a:gd name="connsiteY493" fmla="*/ 196233 h 1432704"/>
              <a:gd name="connsiteX494" fmla="*/ 3384604 w 6789178"/>
              <a:gd name="connsiteY494" fmla="*/ 173373 h 1432704"/>
              <a:gd name="connsiteX495" fmla="*/ 3197659 w 6789178"/>
              <a:gd name="connsiteY495" fmla="*/ 173373 h 1432704"/>
              <a:gd name="connsiteX496" fmla="*/ 3220519 w 6789178"/>
              <a:gd name="connsiteY496" fmla="*/ 196233 h 1432704"/>
              <a:gd name="connsiteX497" fmla="*/ 3197659 w 6789178"/>
              <a:gd name="connsiteY497" fmla="*/ 219093 h 1432704"/>
              <a:gd name="connsiteX498" fmla="*/ 3174799 w 6789178"/>
              <a:gd name="connsiteY498" fmla="*/ 196233 h 1432704"/>
              <a:gd name="connsiteX499" fmla="*/ 3197659 w 6789178"/>
              <a:gd name="connsiteY499" fmla="*/ 173373 h 1432704"/>
              <a:gd name="connsiteX500" fmla="*/ 3010714 w 6789178"/>
              <a:gd name="connsiteY500" fmla="*/ 173373 h 1432704"/>
              <a:gd name="connsiteX501" fmla="*/ 3033574 w 6789178"/>
              <a:gd name="connsiteY501" fmla="*/ 196233 h 1432704"/>
              <a:gd name="connsiteX502" fmla="*/ 3010714 w 6789178"/>
              <a:gd name="connsiteY502" fmla="*/ 219093 h 1432704"/>
              <a:gd name="connsiteX503" fmla="*/ 2987854 w 6789178"/>
              <a:gd name="connsiteY503" fmla="*/ 196233 h 1432704"/>
              <a:gd name="connsiteX504" fmla="*/ 3010714 w 6789178"/>
              <a:gd name="connsiteY504" fmla="*/ 173373 h 1432704"/>
              <a:gd name="connsiteX505" fmla="*/ 2823769 w 6789178"/>
              <a:gd name="connsiteY505" fmla="*/ 173373 h 1432704"/>
              <a:gd name="connsiteX506" fmla="*/ 2846629 w 6789178"/>
              <a:gd name="connsiteY506" fmla="*/ 196233 h 1432704"/>
              <a:gd name="connsiteX507" fmla="*/ 2823769 w 6789178"/>
              <a:gd name="connsiteY507" fmla="*/ 219093 h 1432704"/>
              <a:gd name="connsiteX508" fmla="*/ 2800909 w 6789178"/>
              <a:gd name="connsiteY508" fmla="*/ 196233 h 1432704"/>
              <a:gd name="connsiteX509" fmla="*/ 2823769 w 6789178"/>
              <a:gd name="connsiteY509" fmla="*/ 173373 h 1432704"/>
              <a:gd name="connsiteX510" fmla="*/ 2636824 w 6789178"/>
              <a:gd name="connsiteY510" fmla="*/ 173373 h 1432704"/>
              <a:gd name="connsiteX511" fmla="*/ 2659684 w 6789178"/>
              <a:gd name="connsiteY511" fmla="*/ 196233 h 1432704"/>
              <a:gd name="connsiteX512" fmla="*/ 2636824 w 6789178"/>
              <a:gd name="connsiteY512" fmla="*/ 219093 h 1432704"/>
              <a:gd name="connsiteX513" fmla="*/ 2613964 w 6789178"/>
              <a:gd name="connsiteY513" fmla="*/ 196233 h 1432704"/>
              <a:gd name="connsiteX514" fmla="*/ 2636824 w 6789178"/>
              <a:gd name="connsiteY514" fmla="*/ 173373 h 1432704"/>
              <a:gd name="connsiteX515" fmla="*/ 2449879 w 6789178"/>
              <a:gd name="connsiteY515" fmla="*/ 173373 h 1432704"/>
              <a:gd name="connsiteX516" fmla="*/ 2472739 w 6789178"/>
              <a:gd name="connsiteY516" fmla="*/ 196233 h 1432704"/>
              <a:gd name="connsiteX517" fmla="*/ 2449879 w 6789178"/>
              <a:gd name="connsiteY517" fmla="*/ 219093 h 1432704"/>
              <a:gd name="connsiteX518" fmla="*/ 2427019 w 6789178"/>
              <a:gd name="connsiteY518" fmla="*/ 196233 h 1432704"/>
              <a:gd name="connsiteX519" fmla="*/ 2449879 w 6789178"/>
              <a:gd name="connsiteY519" fmla="*/ 173373 h 1432704"/>
              <a:gd name="connsiteX520" fmla="*/ 2262934 w 6789178"/>
              <a:gd name="connsiteY520" fmla="*/ 173373 h 1432704"/>
              <a:gd name="connsiteX521" fmla="*/ 2285794 w 6789178"/>
              <a:gd name="connsiteY521" fmla="*/ 196233 h 1432704"/>
              <a:gd name="connsiteX522" fmla="*/ 2262934 w 6789178"/>
              <a:gd name="connsiteY522" fmla="*/ 219093 h 1432704"/>
              <a:gd name="connsiteX523" fmla="*/ 2240074 w 6789178"/>
              <a:gd name="connsiteY523" fmla="*/ 196233 h 1432704"/>
              <a:gd name="connsiteX524" fmla="*/ 2262934 w 6789178"/>
              <a:gd name="connsiteY524" fmla="*/ 173373 h 1432704"/>
              <a:gd name="connsiteX525" fmla="*/ 4116095 w 6789178"/>
              <a:gd name="connsiteY525" fmla="*/ 38700 h 1432704"/>
              <a:gd name="connsiteX526" fmla="*/ 4141536 w 6789178"/>
              <a:gd name="connsiteY526" fmla="*/ 41933 h 1432704"/>
              <a:gd name="connsiteX527" fmla="*/ 4132393 w 6789178"/>
              <a:gd name="connsiteY527" fmla="*/ 45720 h 1432704"/>
              <a:gd name="connsiteX528" fmla="*/ 4116229 w 6789178"/>
              <a:gd name="connsiteY528" fmla="*/ 39025 h 1432704"/>
              <a:gd name="connsiteX529" fmla="*/ 2845735 w 6789178"/>
              <a:gd name="connsiteY529" fmla="*/ 25019 h 1432704"/>
              <a:gd name="connsiteX530" fmla="*/ 2839934 w 6789178"/>
              <a:gd name="connsiteY530" fmla="*/ 39025 h 1432704"/>
              <a:gd name="connsiteX531" fmla="*/ 2823769 w 6789178"/>
              <a:gd name="connsiteY531" fmla="*/ 45720 h 1432704"/>
              <a:gd name="connsiteX532" fmla="*/ 2807605 w 6789178"/>
              <a:gd name="connsiteY532" fmla="*/ 39025 h 1432704"/>
              <a:gd name="connsiteX533" fmla="*/ 2804000 w 6789178"/>
              <a:gd name="connsiteY533" fmla="*/ 30322 h 1432704"/>
              <a:gd name="connsiteX534" fmla="*/ 3926023 w 6789178"/>
              <a:gd name="connsiteY534" fmla="*/ 14548 h 1432704"/>
              <a:gd name="connsiteX535" fmla="*/ 3967014 w 6789178"/>
              <a:gd name="connsiteY535" fmla="*/ 19757 h 1432704"/>
              <a:gd name="connsiteX536" fmla="*/ 3968299 w 6789178"/>
              <a:gd name="connsiteY536" fmla="*/ 22860 h 1432704"/>
              <a:gd name="connsiteX537" fmla="*/ 3945439 w 6789178"/>
              <a:gd name="connsiteY537" fmla="*/ 45720 h 1432704"/>
              <a:gd name="connsiteX538" fmla="*/ 3922579 w 6789178"/>
              <a:gd name="connsiteY538" fmla="*/ 22860 h 1432704"/>
              <a:gd name="connsiteX539" fmla="*/ 3026904 w 6789178"/>
              <a:gd name="connsiteY539" fmla="*/ 6756 h 1432704"/>
              <a:gd name="connsiteX540" fmla="*/ 3033574 w 6789178"/>
              <a:gd name="connsiteY540" fmla="*/ 22860 h 1432704"/>
              <a:gd name="connsiteX541" fmla="*/ 3010714 w 6789178"/>
              <a:gd name="connsiteY541" fmla="*/ 45720 h 1432704"/>
              <a:gd name="connsiteX542" fmla="*/ 2987854 w 6789178"/>
              <a:gd name="connsiteY542" fmla="*/ 22860 h 1432704"/>
              <a:gd name="connsiteX543" fmla="*/ 2993472 w 6789178"/>
              <a:gd name="connsiteY543" fmla="*/ 9298 h 1432704"/>
              <a:gd name="connsiteX544" fmla="*/ 3755379 w 6789178"/>
              <a:gd name="connsiteY544" fmla="*/ 1291 h 1432704"/>
              <a:gd name="connsiteX545" fmla="*/ 3763010 w 6789178"/>
              <a:gd name="connsiteY545" fmla="*/ 1871 h 1432704"/>
              <a:gd name="connsiteX546" fmla="*/ 3774659 w 6789178"/>
              <a:gd name="connsiteY546" fmla="*/ 6696 h 1432704"/>
              <a:gd name="connsiteX547" fmla="*/ 3781354 w 6789178"/>
              <a:gd name="connsiteY547" fmla="*/ 22860 h 1432704"/>
              <a:gd name="connsiteX548" fmla="*/ 3758494 w 6789178"/>
              <a:gd name="connsiteY548" fmla="*/ 45720 h 1432704"/>
              <a:gd name="connsiteX549" fmla="*/ 3735634 w 6789178"/>
              <a:gd name="connsiteY549" fmla="*/ 22860 h 1432704"/>
              <a:gd name="connsiteX550" fmla="*/ 3742330 w 6789178"/>
              <a:gd name="connsiteY550" fmla="*/ 6696 h 1432704"/>
              <a:gd name="connsiteX551" fmla="*/ 3571549 w 6789178"/>
              <a:gd name="connsiteY551" fmla="*/ 0 h 1432704"/>
              <a:gd name="connsiteX552" fmla="*/ 3594409 w 6789178"/>
              <a:gd name="connsiteY552" fmla="*/ 22860 h 1432704"/>
              <a:gd name="connsiteX553" fmla="*/ 3571549 w 6789178"/>
              <a:gd name="connsiteY553" fmla="*/ 45720 h 1432704"/>
              <a:gd name="connsiteX554" fmla="*/ 3548689 w 6789178"/>
              <a:gd name="connsiteY554" fmla="*/ 22860 h 1432704"/>
              <a:gd name="connsiteX555" fmla="*/ 3571549 w 6789178"/>
              <a:gd name="connsiteY555" fmla="*/ 0 h 1432704"/>
              <a:gd name="connsiteX556" fmla="*/ 3384604 w 6789178"/>
              <a:gd name="connsiteY556" fmla="*/ 0 h 1432704"/>
              <a:gd name="connsiteX557" fmla="*/ 3407464 w 6789178"/>
              <a:gd name="connsiteY557" fmla="*/ 22860 h 1432704"/>
              <a:gd name="connsiteX558" fmla="*/ 3384604 w 6789178"/>
              <a:gd name="connsiteY558" fmla="*/ 45720 h 1432704"/>
              <a:gd name="connsiteX559" fmla="*/ 3361744 w 6789178"/>
              <a:gd name="connsiteY559" fmla="*/ 22860 h 1432704"/>
              <a:gd name="connsiteX560" fmla="*/ 3384604 w 6789178"/>
              <a:gd name="connsiteY560" fmla="*/ 0 h 1432704"/>
              <a:gd name="connsiteX561" fmla="*/ 3197659 w 6789178"/>
              <a:gd name="connsiteY561" fmla="*/ 0 h 1432704"/>
              <a:gd name="connsiteX562" fmla="*/ 3220519 w 6789178"/>
              <a:gd name="connsiteY562" fmla="*/ 22860 h 1432704"/>
              <a:gd name="connsiteX563" fmla="*/ 3197659 w 6789178"/>
              <a:gd name="connsiteY563" fmla="*/ 45720 h 1432704"/>
              <a:gd name="connsiteX564" fmla="*/ 3174799 w 6789178"/>
              <a:gd name="connsiteY564" fmla="*/ 22860 h 1432704"/>
              <a:gd name="connsiteX565" fmla="*/ 3197659 w 6789178"/>
              <a:gd name="connsiteY565" fmla="*/ 0 h 1432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</a:cxnLst>
            <a:rect l="l" t="t" r="r" b="b"/>
            <a:pathLst>
              <a:path w="6789178" h="1432704">
                <a:moveTo>
                  <a:pt x="27397" y="1390216"/>
                </a:moveTo>
                <a:lnTo>
                  <a:pt x="35759" y="1393680"/>
                </a:lnTo>
                <a:cubicBezTo>
                  <a:pt x="39896" y="1397817"/>
                  <a:pt x="42454" y="1403532"/>
                  <a:pt x="42454" y="1409844"/>
                </a:cubicBezTo>
                <a:cubicBezTo>
                  <a:pt x="42454" y="1422469"/>
                  <a:pt x="32219" y="1432704"/>
                  <a:pt x="19594" y="1432704"/>
                </a:cubicBezTo>
                <a:cubicBezTo>
                  <a:pt x="13282" y="1432704"/>
                  <a:pt x="7567" y="1430145"/>
                  <a:pt x="3430" y="1426009"/>
                </a:cubicBezTo>
                <a:lnTo>
                  <a:pt x="0" y="1417729"/>
                </a:lnTo>
                <a:lnTo>
                  <a:pt x="14582" y="1402434"/>
                </a:lnTo>
                <a:close/>
                <a:moveTo>
                  <a:pt x="6766318" y="1386984"/>
                </a:moveTo>
                <a:cubicBezTo>
                  <a:pt x="6778943" y="1386984"/>
                  <a:pt x="6789178" y="1397219"/>
                  <a:pt x="6789178" y="1409844"/>
                </a:cubicBezTo>
                <a:cubicBezTo>
                  <a:pt x="6789178" y="1422469"/>
                  <a:pt x="6778943" y="1432704"/>
                  <a:pt x="6766318" y="1432704"/>
                </a:cubicBezTo>
                <a:cubicBezTo>
                  <a:pt x="6753693" y="1432704"/>
                  <a:pt x="6743458" y="1422469"/>
                  <a:pt x="6743458" y="1409844"/>
                </a:cubicBezTo>
                <a:cubicBezTo>
                  <a:pt x="6743458" y="1397219"/>
                  <a:pt x="6753693" y="1386984"/>
                  <a:pt x="6766318" y="1386984"/>
                </a:cubicBezTo>
                <a:close/>
                <a:moveTo>
                  <a:pt x="6579373" y="1386984"/>
                </a:moveTo>
                <a:cubicBezTo>
                  <a:pt x="6591998" y="1386984"/>
                  <a:pt x="6602233" y="1397219"/>
                  <a:pt x="6602233" y="1409844"/>
                </a:cubicBezTo>
                <a:cubicBezTo>
                  <a:pt x="6602233" y="1422469"/>
                  <a:pt x="6591998" y="1432704"/>
                  <a:pt x="6579373" y="1432704"/>
                </a:cubicBezTo>
                <a:cubicBezTo>
                  <a:pt x="6566748" y="1432704"/>
                  <a:pt x="6556513" y="1422469"/>
                  <a:pt x="6556513" y="1409844"/>
                </a:cubicBezTo>
                <a:cubicBezTo>
                  <a:pt x="6556513" y="1397219"/>
                  <a:pt x="6566748" y="1386984"/>
                  <a:pt x="6579373" y="1386984"/>
                </a:cubicBezTo>
                <a:close/>
                <a:moveTo>
                  <a:pt x="6392428" y="1386984"/>
                </a:moveTo>
                <a:cubicBezTo>
                  <a:pt x="6405053" y="1386984"/>
                  <a:pt x="6415288" y="1397219"/>
                  <a:pt x="6415288" y="1409844"/>
                </a:cubicBezTo>
                <a:cubicBezTo>
                  <a:pt x="6415288" y="1422469"/>
                  <a:pt x="6405053" y="1432704"/>
                  <a:pt x="6392428" y="1432704"/>
                </a:cubicBezTo>
                <a:cubicBezTo>
                  <a:pt x="6379803" y="1432704"/>
                  <a:pt x="6369568" y="1422469"/>
                  <a:pt x="6369568" y="1409844"/>
                </a:cubicBezTo>
                <a:cubicBezTo>
                  <a:pt x="6369568" y="1397219"/>
                  <a:pt x="6379803" y="1386984"/>
                  <a:pt x="6392428" y="1386984"/>
                </a:cubicBezTo>
                <a:close/>
                <a:moveTo>
                  <a:pt x="6205483" y="1386984"/>
                </a:moveTo>
                <a:cubicBezTo>
                  <a:pt x="6218108" y="1386984"/>
                  <a:pt x="6228343" y="1397219"/>
                  <a:pt x="6228343" y="1409844"/>
                </a:cubicBezTo>
                <a:cubicBezTo>
                  <a:pt x="6228343" y="1422469"/>
                  <a:pt x="6218108" y="1432704"/>
                  <a:pt x="6205483" y="1432704"/>
                </a:cubicBezTo>
                <a:cubicBezTo>
                  <a:pt x="6192858" y="1432704"/>
                  <a:pt x="6182623" y="1422469"/>
                  <a:pt x="6182623" y="1409844"/>
                </a:cubicBezTo>
                <a:cubicBezTo>
                  <a:pt x="6182623" y="1397219"/>
                  <a:pt x="6192858" y="1386984"/>
                  <a:pt x="6205483" y="1386984"/>
                </a:cubicBezTo>
                <a:close/>
                <a:moveTo>
                  <a:pt x="580429" y="1386984"/>
                </a:moveTo>
                <a:cubicBezTo>
                  <a:pt x="593054" y="1386984"/>
                  <a:pt x="603289" y="1397219"/>
                  <a:pt x="603289" y="1409844"/>
                </a:cubicBezTo>
                <a:cubicBezTo>
                  <a:pt x="603289" y="1422469"/>
                  <a:pt x="593054" y="1432704"/>
                  <a:pt x="580429" y="1432704"/>
                </a:cubicBezTo>
                <a:cubicBezTo>
                  <a:pt x="567804" y="1432704"/>
                  <a:pt x="557569" y="1422469"/>
                  <a:pt x="557569" y="1409844"/>
                </a:cubicBezTo>
                <a:cubicBezTo>
                  <a:pt x="557569" y="1397219"/>
                  <a:pt x="567804" y="1386984"/>
                  <a:pt x="580429" y="1386984"/>
                </a:cubicBezTo>
                <a:close/>
                <a:moveTo>
                  <a:pt x="393484" y="1386984"/>
                </a:moveTo>
                <a:cubicBezTo>
                  <a:pt x="406109" y="1386984"/>
                  <a:pt x="416344" y="1397219"/>
                  <a:pt x="416344" y="1409844"/>
                </a:cubicBezTo>
                <a:cubicBezTo>
                  <a:pt x="416344" y="1422469"/>
                  <a:pt x="406109" y="1432704"/>
                  <a:pt x="393484" y="1432704"/>
                </a:cubicBezTo>
                <a:cubicBezTo>
                  <a:pt x="380859" y="1432704"/>
                  <a:pt x="370624" y="1422469"/>
                  <a:pt x="370624" y="1409844"/>
                </a:cubicBezTo>
                <a:cubicBezTo>
                  <a:pt x="370624" y="1397219"/>
                  <a:pt x="380859" y="1386984"/>
                  <a:pt x="393484" y="1386984"/>
                </a:cubicBezTo>
                <a:close/>
                <a:moveTo>
                  <a:pt x="206539" y="1386984"/>
                </a:moveTo>
                <a:cubicBezTo>
                  <a:pt x="219164" y="1386984"/>
                  <a:pt x="229399" y="1397219"/>
                  <a:pt x="229399" y="1409844"/>
                </a:cubicBezTo>
                <a:cubicBezTo>
                  <a:pt x="229399" y="1422469"/>
                  <a:pt x="219164" y="1432704"/>
                  <a:pt x="206539" y="1432704"/>
                </a:cubicBezTo>
                <a:cubicBezTo>
                  <a:pt x="193914" y="1432704"/>
                  <a:pt x="183679" y="1422469"/>
                  <a:pt x="183679" y="1409844"/>
                </a:cubicBezTo>
                <a:cubicBezTo>
                  <a:pt x="183679" y="1397219"/>
                  <a:pt x="193914" y="1386984"/>
                  <a:pt x="206539" y="1386984"/>
                </a:cubicBezTo>
                <a:close/>
                <a:moveTo>
                  <a:pt x="212734" y="1216177"/>
                </a:moveTo>
                <a:lnTo>
                  <a:pt x="222704" y="1220307"/>
                </a:lnTo>
                <a:cubicBezTo>
                  <a:pt x="226841" y="1224444"/>
                  <a:pt x="229399" y="1230159"/>
                  <a:pt x="229399" y="1236471"/>
                </a:cubicBezTo>
                <a:cubicBezTo>
                  <a:pt x="229399" y="1249096"/>
                  <a:pt x="219164" y="1259331"/>
                  <a:pt x="206539" y="1259331"/>
                </a:cubicBezTo>
                <a:cubicBezTo>
                  <a:pt x="200227" y="1259331"/>
                  <a:pt x="194512" y="1256773"/>
                  <a:pt x="190375" y="1252636"/>
                </a:cubicBezTo>
                <a:lnTo>
                  <a:pt x="185165" y="1240059"/>
                </a:lnTo>
                <a:close/>
                <a:moveTo>
                  <a:pt x="950606" y="1215149"/>
                </a:moveTo>
                <a:lnTo>
                  <a:pt x="935662" y="1226324"/>
                </a:lnTo>
                <a:lnTo>
                  <a:pt x="938155" y="1220307"/>
                </a:lnTo>
                <a:close/>
                <a:moveTo>
                  <a:pt x="6579373" y="1213611"/>
                </a:moveTo>
                <a:cubicBezTo>
                  <a:pt x="6591998" y="1213611"/>
                  <a:pt x="6602233" y="1223846"/>
                  <a:pt x="6602233" y="1236471"/>
                </a:cubicBezTo>
                <a:cubicBezTo>
                  <a:pt x="6602233" y="1249096"/>
                  <a:pt x="6591998" y="1259331"/>
                  <a:pt x="6579373" y="1259331"/>
                </a:cubicBezTo>
                <a:cubicBezTo>
                  <a:pt x="6566748" y="1259331"/>
                  <a:pt x="6556513" y="1249096"/>
                  <a:pt x="6556513" y="1236471"/>
                </a:cubicBezTo>
                <a:cubicBezTo>
                  <a:pt x="6556513" y="1223846"/>
                  <a:pt x="6566748" y="1213611"/>
                  <a:pt x="6579373" y="1213611"/>
                </a:cubicBezTo>
                <a:close/>
                <a:moveTo>
                  <a:pt x="6392428" y="1213611"/>
                </a:moveTo>
                <a:cubicBezTo>
                  <a:pt x="6405053" y="1213611"/>
                  <a:pt x="6415288" y="1223846"/>
                  <a:pt x="6415288" y="1236471"/>
                </a:cubicBezTo>
                <a:cubicBezTo>
                  <a:pt x="6415288" y="1249096"/>
                  <a:pt x="6405053" y="1259331"/>
                  <a:pt x="6392428" y="1259331"/>
                </a:cubicBezTo>
                <a:cubicBezTo>
                  <a:pt x="6379803" y="1259331"/>
                  <a:pt x="6369568" y="1249096"/>
                  <a:pt x="6369568" y="1236471"/>
                </a:cubicBezTo>
                <a:cubicBezTo>
                  <a:pt x="6369568" y="1223846"/>
                  <a:pt x="6379803" y="1213611"/>
                  <a:pt x="6392428" y="1213611"/>
                </a:cubicBezTo>
                <a:close/>
                <a:moveTo>
                  <a:pt x="6205483" y="1213611"/>
                </a:moveTo>
                <a:cubicBezTo>
                  <a:pt x="6218108" y="1213611"/>
                  <a:pt x="6228343" y="1223846"/>
                  <a:pt x="6228343" y="1236471"/>
                </a:cubicBezTo>
                <a:cubicBezTo>
                  <a:pt x="6228343" y="1249096"/>
                  <a:pt x="6218108" y="1259331"/>
                  <a:pt x="6205483" y="1259331"/>
                </a:cubicBezTo>
                <a:cubicBezTo>
                  <a:pt x="6192858" y="1259331"/>
                  <a:pt x="6182623" y="1249096"/>
                  <a:pt x="6182623" y="1236471"/>
                </a:cubicBezTo>
                <a:cubicBezTo>
                  <a:pt x="6182623" y="1223846"/>
                  <a:pt x="6192858" y="1213611"/>
                  <a:pt x="6205483" y="1213611"/>
                </a:cubicBezTo>
                <a:close/>
                <a:moveTo>
                  <a:pt x="6018538" y="1213611"/>
                </a:moveTo>
                <a:cubicBezTo>
                  <a:pt x="6031163" y="1213611"/>
                  <a:pt x="6041398" y="1223846"/>
                  <a:pt x="6041398" y="1236471"/>
                </a:cubicBezTo>
                <a:cubicBezTo>
                  <a:pt x="6041398" y="1249096"/>
                  <a:pt x="6031163" y="1259331"/>
                  <a:pt x="6018538" y="1259331"/>
                </a:cubicBezTo>
                <a:cubicBezTo>
                  <a:pt x="6005913" y="1259331"/>
                  <a:pt x="5995678" y="1249096"/>
                  <a:pt x="5995678" y="1236471"/>
                </a:cubicBezTo>
                <a:cubicBezTo>
                  <a:pt x="5995678" y="1223846"/>
                  <a:pt x="6005913" y="1213611"/>
                  <a:pt x="6018538" y="1213611"/>
                </a:cubicBezTo>
                <a:close/>
                <a:moveTo>
                  <a:pt x="767374" y="1213611"/>
                </a:moveTo>
                <a:cubicBezTo>
                  <a:pt x="779999" y="1213611"/>
                  <a:pt x="790234" y="1223846"/>
                  <a:pt x="790234" y="1236471"/>
                </a:cubicBezTo>
                <a:cubicBezTo>
                  <a:pt x="790234" y="1249096"/>
                  <a:pt x="779999" y="1259331"/>
                  <a:pt x="767374" y="1259331"/>
                </a:cubicBezTo>
                <a:cubicBezTo>
                  <a:pt x="754749" y="1259331"/>
                  <a:pt x="744514" y="1249096"/>
                  <a:pt x="744514" y="1236471"/>
                </a:cubicBezTo>
                <a:cubicBezTo>
                  <a:pt x="744514" y="1223846"/>
                  <a:pt x="754749" y="1213611"/>
                  <a:pt x="767374" y="1213611"/>
                </a:cubicBezTo>
                <a:close/>
                <a:moveTo>
                  <a:pt x="580429" y="1213611"/>
                </a:moveTo>
                <a:cubicBezTo>
                  <a:pt x="593054" y="1213611"/>
                  <a:pt x="603289" y="1223846"/>
                  <a:pt x="603289" y="1236471"/>
                </a:cubicBezTo>
                <a:cubicBezTo>
                  <a:pt x="603289" y="1249096"/>
                  <a:pt x="593054" y="1259331"/>
                  <a:pt x="580429" y="1259331"/>
                </a:cubicBezTo>
                <a:cubicBezTo>
                  <a:pt x="567804" y="1259331"/>
                  <a:pt x="557569" y="1249096"/>
                  <a:pt x="557569" y="1236471"/>
                </a:cubicBezTo>
                <a:cubicBezTo>
                  <a:pt x="557569" y="1223846"/>
                  <a:pt x="567804" y="1213611"/>
                  <a:pt x="580429" y="1213611"/>
                </a:cubicBezTo>
                <a:close/>
                <a:moveTo>
                  <a:pt x="393484" y="1213611"/>
                </a:moveTo>
                <a:cubicBezTo>
                  <a:pt x="406109" y="1213611"/>
                  <a:pt x="416344" y="1223846"/>
                  <a:pt x="416344" y="1236471"/>
                </a:cubicBezTo>
                <a:cubicBezTo>
                  <a:pt x="416344" y="1249096"/>
                  <a:pt x="406109" y="1259331"/>
                  <a:pt x="393484" y="1259331"/>
                </a:cubicBezTo>
                <a:cubicBezTo>
                  <a:pt x="380859" y="1259331"/>
                  <a:pt x="370624" y="1249096"/>
                  <a:pt x="370624" y="1236471"/>
                </a:cubicBezTo>
                <a:cubicBezTo>
                  <a:pt x="370624" y="1223846"/>
                  <a:pt x="380859" y="1213611"/>
                  <a:pt x="393484" y="1213611"/>
                </a:cubicBezTo>
                <a:close/>
                <a:moveTo>
                  <a:pt x="410549" y="1049107"/>
                </a:moveTo>
                <a:lnTo>
                  <a:pt x="416344" y="1063098"/>
                </a:lnTo>
                <a:cubicBezTo>
                  <a:pt x="416344" y="1075723"/>
                  <a:pt x="406109" y="1085958"/>
                  <a:pt x="393484" y="1085958"/>
                </a:cubicBezTo>
                <a:cubicBezTo>
                  <a:pt x="387172" y="1085958"/>
                  <a:pt x="381457" y="1083399"/>
                  <a:pt x="377320" y="1079263"/>
                </a:cubicBezTo>
                <a:lnTo>
                  <a:pt x="376056" y="1076212"/>
                </a:lnTo>
                <a:close/>
                <a:moveTo>
                  <a:pt x="6392428" y="1040238"/>
                </a:moveTo>
                <a:cubicBezTo>
                  <a:pt x="6405053" y="1040238"/>
                  <a:pt x="6415288" y="1050473"/>
                  <a:pt x="6415288" y="1063098"/>
                </a:cubicBezTo>
                <a:cubicBezTo>
                  <a:pt x="6415288" y="1075723"/>
                  <a:pt x="6405053" y="1085958"/>
                  <a:pt x="6392428" y="1085958"/>
                </a:cubicBezTo>
                <a:cubicBezTo>
                  <a:pt x="6379803" y="1085958"/>
                  <a:pt x="6369568" y="1075723"/>
                  <a:pt x="6369568" y="1063098"/>
                </a:cubicBezTo>
                <a:cubicBezTo>
                  <a:pt x="6369568" y="1050473"/>
                  <a:pt x="6379803" y="1040238"/>
                  <a:pt x="6392428" y="1040238"/>
                </a:cubicBezTo>
                <a:close/>
                <a:moveTo>
                  <a:pt x="6205483" y="1040238"/>
                </a:moveTo>
                <a:cubicBezTo>
                  <a:pt x="6218108" y="1040238"/>
                  <a:pt x="6228343" y="1050473"/>
                  <a:pt x="6228343" y="1063098"/>
                </a:cubicBezTo>
                <a:cubicBezTo>
                  <a:pt x="6228343" y="1075723"/>
                  <a:pt x="6218108" y="1085958"/>
                  <a:pt x="6205483" y="1085958"/>
                </a:cubicBezTo>
                <a:cubicBezTo>
                  <a:pt x="6192858" y="1085958"/>
                  <a:pt x="6182623" y="1075723"/>
                  <a:pt x="6182623" y="1063098"/>
                </a:cubicBezTo>
                <a:cubicBezTo>
                  <a:pt x="6182623" y="1050473"/>
                  <a:pt x="6192858" y="1040238"/>
                  <a:pt x="6205483" y="1040238"/>
                </a:cubicBezTo>
                <a:close/>
                <a:moveTo>
                  <a:pt x="6018538" y="1040238"/>
                </a:moveTo>
                <a:cubicBezTo>
                  <a:pt x="6031163" y="1040238"/>
                  <a:pt x="6041398" y="1050473"/>
                  <a:pt x="6041398" y="1063098"/>
                </a:cubicBezTo>
                <a:cubicBezTo>
                  <a:pt x="6041398" y="1075723"/>
                  <a:pt x="6031163" y="1085958"/>
                  <a:pt x="6018538" y="1085958"/>
                </a:cubicBezTo>
                <a:cubicBezTo>
                  <a:pt x="6005913" y="1085958"/>
                  <a:pt x="5995678" y="1075723"/>
                  <a:pt x="5995678" y="1063098"/>
                </a:cubicBezTo>
                <a:cubicBezTo>
                  <a:pt x="5995678" y="1050473"/>
                  <a:pt x="6005913" y="1040238"/>
                  <a:pt x="6018538" y="1040238"/>
                </a:cubicBezTo>
                <a:close/>
                <a:moveTo>
                  <a:pt x="5831593" y="1040238"/>
                </a:moveTo>
                <a:cubicBezTo>
                  <a:pt x="5844218" y="1040238"/>
                  <a:pt x="5854453" y="1050473"/>
                  <a:pt x="5854453" y="1063098"/>
                </a:cubicBezTo>
                <a:cubicBezTo>
                  <a:pt x="5854453" y="1075723"/>
                  <a:pt x="5844218" y="1085958"/>
                  <a:pt x="5831593" y="1085958"/>
                </a:cubicBezTo>
                <a:cubicBezTo>
                  <a:pt x="5818968" y="1085958"/>
                  <a:pt x="5808733" y="1075723"/>
                  <a:pt x="5808733" y="1063098"/>
                </a:cubicBezTo>
                <a:cubicBezTo>
                  <a:pt x="5808733" y="1050473"/>
                  <a:pt x="5818968" y="1040238"/>
                  <a:pt x="5831593" y="1040238"/>
                </a:cubicBezTo>
                <a:close/>
                <a:moveTo>
                  <a:pt x="5644648" y="1040238"/>
                </a:moveTo>
                <a:cubicBezTo>
                  <a:pt x="5657273" y="1040238"/>
                  <a:pt x="5667508" y="1050473"/>
                  <a:pt x="5667508" y="1063098"/>
                </a:cubicBezTo>
                <a:lnTo>
                  <a:pt x="5666177" y="1066311"/>
                </a:lnTo>
                <a:lnTo>
                  <a:pt x="5632481" y="1045278"/>
                </a:lnTo>
                <a:close/>
                <a:moveTo>
                  <a:pt x="1141264" y="1040238"/>
                </a:moveTo>
                <a:cubicBezTo>
                  <a:pt x="1153889" y="1040238"/>
                  <a:pt x="1164124" y="1050473"/>
                  <a:pt x="1164124" y="1063098"/>
                </a:cubicBezTo>
                <a:cubicBezTo>
                  <a:pt x="1164124" y="1075723"/>
                  <a:pt x="1153889" y="1085958"/>
                  <a:pt x="1141264" y="1085958"/>
                </a:cubicBezTo>
                <a:cubicBezTo>
                  <a:pt x="1128639" y="1085958"/>
                  <a:pt x="1118404" y="1075723"/>
                  <a:pt x="1118404" y="1063098"/>
                </a:cubicBezTo>
                <a:cubicBezTo>
                  <a:pt x="1118404" y="1050473"/>
                  <a:pt x="1128639" y="1040238"/>
                  <a:pt x="1141264" y="1040238"/>
                </a:cubicBezTo>
                <a:close/>
                <a:moveTo>
                  <a:pt x="954319" y="1040238"/>
                </a:moveTo>
                <a:cubicBezTo>
                  <a:pt x="966944" y="1040238"/>
                  <a:pt x="977179" y="1050473"/>
                  <a:pt x="977179" y="1063098"/>
                </a:cubicBezTo>
                <a:cubicBezTo>
                  <a:pt x="977179" y="1075723"/>
                  <a:pt x="966944" y="1085958"/>
                  <a:pt x="954319" y="1085958"/>
                </a:cubicBezTo>
                <a:cubicBezTo>
                  <a:pt x="941694" y="1085958"/>
                  <a:pt x="931459" y="1075723"/>
                  <a:pt x="931459" y="1063098"/>
                </a:cubicBezTo>
                <a:cubicBezTo>
                  <a:pt x="931459" y="1050473"/>
                  <a:pt x="941694" y="1040238"/>
                  <a:pt x="954319" y="1040238"/>
                </a:cubicBezTo>
                <a:close/>
                <a:moveTo>
                  <a:pt x="767374" y="1040238"/>
                </a:moveTo>
                <a:cubicBezTo>
                  <a:pt x="779999" y="1040238"/>
                  <a:pt x="790234" y="1050473"/>
                  <a:pt x="790234" y="1063098"/>
                </a:cubicBezTo>
                <a:cubicBezTo>
                  <a:pt x="790234" y="1075723"/>
                  <a:pt x="779999" y="1085958"/>
                  <a:pt x="767374" y="1085958"/>
                </a:cubicBezTo>
                <a:cubicBezTo>
                  <a:pt x="754749" y="1085958"/>
                  <a:pt x="744514" y="1075723"/>
                  <a:pt x="744514" y="1063098"/>
                </a:cubicBezTo>
                <a:cubicBezTo>
                  <a:pt x="744514" y="1050473"/>
                  <a:pt x="754749" y="1040238"/>
                  <a:pt x="767374" y="1040238"/>
                </a:cubicBezTo>
                <a:close/>
                <a:moveTo>
                  <a:pt x="580429" y="1040238"/>
                </a:moveTo>
                <a:cubicBezTo>
                  <a:pt x="593054" y="1040238"/>
                  <a:pt x="603289" y="1050473"/>
                  <a:pt x="603289" y="1063098"/>
                </a:cubicBezTo>
                <a:cubicBezTo>
                  <a:pt x="603289" y="1075723"/>
                  <a:pt x="593054" y="1085958"/>
                  <a:pt x="580429" y="1085958"/>
                </a:cubicBezTo>
                <a:cubicBezTo>
                  <a:pt x="567804" y="1085958"/>
                  <a:pt x="557569" y="1075723"/>
                  <a:pt x="557569" y="1063098"/>
                </a:cubicBezTo>
                <a:cubicBezTo>
                  <a:pt x="557569" y="1050473"/>
                  <a:pt x="567804" y="1040238"/>
                  <a:pt x="580429" y="1040238"/>
                </a:cubicBezTo>
                <a:close/>
                <a:moveTo>
                  <a:pt x="6202585" y="868066"/>
                </a:moveTo>
                <a:lnTo>
                  <a:pt x="6226380" y="884987"/>
                </a:lnTo>
                <a:lnTo>
                  <a:pt x="6228343" y="889725"/>
                </a:lnTo>
                <a:cubicBezTo>
                  <a:pt x="6228343" y="902350"/>
                  <a:pt x="6218108" y="912585"/>
                  <a:pt x="6205483" y="912585"/>
                </a:cubicBezTo>
                <a:cubicBezTo>
                  <a:pt x="6192858" y="912585"/>
                  <a:pt x="6182623" y="902350"/>
                  <a:pt x="6182623" y="889725"/>
                </a:cubicBezTo>
                <a:cubicBezTo>
                  <a:pt x="6182623" y="883413"/>
                  <a:pt x="6185182" y="877698"/>
                  <a:pt x="6189319" y="873561"/>
                </a:cubicBezTo>
                <a:close/>
                <a:moveTo>
                  <a:pt x="6018538" y="866865"/>
                </a:moveTo>
                <a:cubicBezTo>
                  <a:pt x="6031163" y="866865"/>
                  <a:pt x="6041398" y="877100"/>
                  <a:pt x="6041398" y="889725"/>
                </a:cubicBezTo>
                <a:cubicBezTo>
                  <a:pt x="6041398" y="902350"/>
                  <a:pt x="6031163" y="912585"/>
                  <a:pt x="6018538" y="912585"/>
                </a:cubicBezTo>
                <a:cubicBezTo>
                  <a:pt x="6005913" y="912585"/>
                  <a:pt x="5995678" y="902350"/>
                  <a:pt x="5995678" y="889725"/>
                </a:cubicBezTo>
                <a:cubicBezTo>
                  <a:pt x="5995678" y="877100"/>
                  <a:pt x="6005913" y="866865"/>
                  <a:pt x="6018538" y="866865"/>
                </a:cubicBezTo>
                <a:close/>
                <a:moveTo>
                  <a:pt x="5831593" y="866865"/>
                </a:moveTo>
                <a:cubicBezTo>
                  <a:pt x="5844218" y="866865"/>
                  <a:pt x="5854453" y="877100"/>
                  <a:pt x="5854453" y="889725"/>
                </a:cubicBezTo>
                <a:cubicBezTo>
                  <a:pt x="5854453" y="902350"/>
                  <a:pt x="5844218" y="912585"/>
                  <a:pt x="5831593" y="912585"/>
                </a:cubicBezTo>
                <a:cubicBezTo>
                  <a:pt x="5818968" y="912585"/>
                  <a:pt x="5808733" y="902350"/>
                  <a:pt x="5808733" y="889725"/>
                </a:cubicBezTo>
                <a:cubicBezTo>
                  <a:pt x="5808733" y="877100"/>
                  <a:pt x="5818968" y="866865"/>
                  <a:pt x="5831593" y="866865"/>
                </a:cubicBezTo>
                <a:close/>
                <a:moveTo>
                  <a:pt x="5644648" y="866865"/>
                </a:moveTo>
                <a:cubicBezTo>
                  <a:pt x="5657273" y="866865"/>
                  <a:pt x="5667508" y="877100"/>
                  <a:pt x="5667508" y="889725"/>
                </a:cubicBezTo>
                <a:cubicBezTo>
                  <a:pt x="5667508" y="902350"/>
                  <a:pt x="5657273" y="912585"/>
                  <a:pt x="5644648" y="912585"/>
                </a:cubicBezTo>
                <a:cubicBezTo>
                  <a:pt x="5632023" y="912585"/>
                  <a:pt x="5621788" y="902350"/>
                  <a:pt x="5621788" y="889725"/>
                </a:cubicBezTo>
                <a:cubicBezTo>
                  <a:pt x="5621788" y="877100"/>
                  <a:pt x="5632023" y="866865"/>
                  <a:pt x="5644648" y="866865"/>
                </a:cubicBezTo>
                <a:close/>
                <a:moveTo>
                  <a:pt x="5457703" y="866865"/>
                </a:moveTo>
                <a:cubicBezTo>
                  <a:pt x="5470328" y="866865"/>
                  <a:pt x="5480563" y="877100"/>
                  <a:pt x="5480563" y="889725"/>
                </a:cubicBezTo>
                <a:cubicBezTo>
                  <a:pt x="5480563" y="902350"/>
                  <a:pt x="5470328" y="912585"/>
                  <a:pt x="5457703" y="912585"/>
                </a:cubicBezTo>
                <a:cubicBezTo>
                  <a:pt x="5445078" y="912585"/>
                  <a:pt x="5434843" y="902350"/>
                  <a:pt x="5434843" y="889725"/>
                </a:cubicBezTo>
                <a:cubicBezTo>
                  <a:pt x="5434843" y="877100"/>
                  <a:pt x="5445078" y="866865"/>
                  <a:pt x="5457703" y="866865"/>
                </a:cubicBezTo>
                <a:close/>
                <a:moveTo>
                  <a:pt x="1515154" y="866865"/>
                </a:moveTo>
                <a:cubicBezTo>
                  <a:pt x="1521467" y="866865"/>
                  <a:pt x="1527182" y="869424"/>
                  <a:pt x="1531319" y="873561"/>
                </a:cubicBezTo>
                <a:lnTo>
                  <a:pt x="1534707" y="881740"/>
                </a:lnTo>
                <a:lnTo>
                  <a:pt x="1510999" y="892109"/>
                </a:lnTo>
                <a:lnTo>
                  <a:pt x="1496459" y="899780"/>
                </a:lnTo>
                <a:lnTo>
                  <a:pt x="1492294" y="889725"/>
                </a:lnTo>
                <a:cubicBezTo>
                  <a:pt x="1492294" y="877100"/>
                  <a:pt x="1502529" y="866865"/>
                  <a:pt x="1515154" y="866865"/>
                </a:cubicBezTo>
                <a:close/>
                <a:moveTo>
                  <a:pt x="1328209" y="866865"/>
                </a:moveTo>
                <a:cubicBezTo>
                  <a:pt x="1340834" y="866865"/>
                  <a:pt x="1351069" y="877100"/>
                  <a:pt x="1351069" y="889725"/>
                </a:cubicBezTo>
                <a:cubicBezTo>
                  <a:pt x="1351069" y="902350"/>
                  <a:pt x="1340834" y="912585"/>
                  <a:pt x="1328209" y="912585"/>
                </a:cubicBezTo>
                <a:cubicBezTo>
                  <a:pt x="1315584" y="912585"/>
                  <a:pt x="1305349" y="902350"/>
                  <a:pt x="1305349" y="889725"/>
                </a:cubicBezTo>
                <a:cubicBezTo>
                  <a:pt x="1305349" y="877100"/>
                  <a:pt x="1315584" y="866865"/>
                  <a:pt x="1328209" y="866865"/>
                </a:cubicBezTo>
                <a:close/>
                <a:moveTo>
                  <a:pt x="1141264" y="866865"/>
                </a:moveTo>
                <a:cubicBezTo>
                  <a:pt x="1153889" y="866865"/>
                  <a:pt x="1164124" y="877100"/>
                  <a:pt x="1164124" y="889725"/>
                </a:cubicBezTo>
                <a:cubicBezTo>
                  <a:pt x="1164124" y="902350"/>
                  <a:pt x="1153889" y="912585"/>
                  <a:pt x="1141264" y="912585"/>
                </a:cubicBezTo>
                <a:cubicBezTo>
                  <a:pt x="1128639" y="912585"/>
                  <a:pt x="1118404" y="902350"/>
                  <a:pt x="1118404" y="889725"/>
                </a:cubicBezTo>
                <a:cubicBezTo>
                  <a:pt x="1118404" y="877100"/>
                  <a:pt x="1128639" y="866865"/>
                  <a:pt x="1141264" y="866865"/>
                </a:cubicBezTo>
                <a:close/>
                <a:moveTo>
                  <a:pt x="954319" y="866865"/>
                </a:moveTo>
                <a:cubicBezTo>
                  <a:pt x="966944" y="866865"/>
                  <a:pt x="977179" y="877100"/>
                  <a:pt x="977179" y="889725"/>
                </a:cubicBezTo>
                <a:cubicBezTo>
                  <a:pt x="977179" y="902350"/>
                  <a:pt x="966944" y="912585"/>
                  <a:pt x="954319" y="912585"/>
                </a:cubicBezTo>
                <a:cubicBezTo>
                  <a:pt x="941694" y="912585"/>
                  <a:pt x="931459" y="902350"/>
                  <a:pt x="931459" y="889725"/>
                </a:cubicBezTo>
                <a:cubicBezTo>
                  <a:pt x="931459" y="877100"/>
                  <a:pt x="941694" y="866865"/>
                  <a:pt x="954319" y="866865"/>
                </a:cubicBezTo>
                <a:close/>
                <a:moveTo>
                  <a:pt x="767374" y="866865"/>
                </a:moveTo>
                <a:cubicBezTo>
                  <a:pt x="779999" y="866865"/>
                  <a:pt x="790234" y="877100"/>
                  <a:pt x="790234" y="889725"/>
                </a:cubicBezTo>
                <a:cubicBezTo>
                  <a:pt x="790234" y="902350"/>
                  <a:pt x="779999" y="912585"/>
                  <a:pt x="767374" y="912585"/>
                </a:cubicBezTo>
                <a:cubicBezTo>
                  <a:pt x="754749" y="912585"/>
                  <a:pt x="744514" y="902350"/>
                  <a:pt x="744514" y="889725"/>
                </a:cubicBezTo>
                <a:cubicBezTo>
                  <a:pt x="744514" y="877100"/>
                  <a:pt x="754749" y="866865"/>
                  <a:pt x="767374" y="866865"/>
                </a:cubicBezTo>
                <a:close/>
                <a:moveTo>
                  <a:pt x="5831593" y="693492"/>
                </a:moveTo>
                <a:cubicBezTo>
                  <a:pt x="5844218" y="693492"/>
                  <a:pt x="5854453" y="703727"/>
                  <a:pt x="5854453" y="716352"/>
                </a:cubicBezTo>
                <a:cubicBezTo>
                  <a:pt x="5854453" y="728977"/>
                  <a:pt x="5844218" y="739212"/>
                  <a:pt x="5831593" y="739212"/>
                </a:cubicBezTo>
                <a:cubicBezTo>
                  <a:pt x="5818968" y="739212"/>
                  <a:pt x="5808733" y="728977"/>
                  <a:pt x="5808733" y="716352"/>
                </a:cubicBezTo>
                <a:cubicBezTo>
                  <a:pt x="5808733" y="703727"/>
                  <a:pt x="5818968" y="693492"/>
                  <a:pt x="5831593" y="693492"/>
                </a:cubicBezTo>
                <a:close/>
                <a:moveTo>
                  <a:pt x="5644648" y="693492"/>
                </a:moveTo>
                <a:cubicBezTo>
                  <a:pt x="5657273" y="693492"/>
                  <a:pt x="5667508" y="703727"/>
                  <a:pt x="5667508" y="716352"/>
                </a:cubicBezTo>
                <a:cubicBezTo>
                  <a:pt x="5667508" y="728977"/>
                  <a:pt x="5657273" y="739212"/>
                  <a:pt x="5644648" y="739212"/>
                </a:cubicBezTo>
                <a:cubicBezTo>
                  <a:pt x="5632023" y="739212"/>
                  <a:pt x="5621788" y="728977"/>
                  <a:pt x="5621788" y="716352"/>
                </a:cubicBezTo>
                <a:cubicBezTo>
                  <a:pt x="5621788" y="703727"/>
                  <a:pt x="5632023" y="693492"/>
                  <a:pt x="5644648" y="693492"/>
                </a:cubicBezTo>
                <a:close/>
                <a:moveTo>
                  <a:pt x="5457703" y="693492"/>
                </a:moveTo>
                <a:cubicBezTo>
                  <a:pt x="5470328" y="693492"/>
                  <a:pt x="5480563" y="703727"/>
                  <a:pt x="5480563" y="716352"/>
                </a:cubicBezTo>
                <a:cubicBezTo>
                  <a:pt x="5480563" y="728977"/>
                  <a:pt x="5470328" y="739212"/>
                  <a:pt x="5457703" y="739212"/>
                </a:cubicBezTo>
                <a:cubicBezTo>
                  <a:pt x="5445078" y="739212"/>
                  <a:pt x="5434843" y="728977"/>
                  <a:pt x="5434843" y="716352"/>
                </a:cubicBezTo>
                <a:cubicBezTo>
                  <a:pt x="5434843" y="703727"/>
                  <a:pt x="5445078" y="693492"/>
                  <a:pt x="5457703" y="693492"/>
                </a:cubicBezTo>
                <a:close/>
                <a:moveTo>
                  <a:pt x="5270758" y="693492"/>
                </a:moveTo>
                <a:cubicBezTo>
                  <a:pt x="5283383" y="693492"/>
                  <a:pt x="5293618" y="703727"/>
                  <a:pt x="5293618" y="716352"/>
                </a:cubicBezTo>
                <a:cubicBezTo>
                  <a:pt x="5293618" y="728977"/>
                  <a:pt x="5283383" y="739212"/>
                  <a:pt x="5270758" y="739212"/>
                </a:cubicBezTo>
                <a:cubicBezTo>
                  <a:pt x="5258133" y="739212"/>
                  <a:pt x="5247898" y="728977"/>
                  <a:pt x="5247898" y="716352"/>
                </a:cubicBezTo>
                <a:cubicBezTo>
                  <a:pt x="5247898" y="703727"/>
                  <a:pt x="5258133" y="693492"/>
                  <a:pt x="5270758" y="693492"/>
                </a:cubicBezTo>
                <a:close/>
                <a:moveTo>
                  <a:pt x="5083813" y="693492"/>
                </a:moveTo>
                <a:cubicBezTo>
                  <a:pt x="5096438" y="693492"/>
                  <a:pt x="5106673" y="703727"/>
                  <a:pt x="5106673" y="716352"/>
                </a:cubicBezTo>
                <a:cubicBezTo>
                  <a:pt x="5106673" y="728977"/>
                  <a:pt x="5096438" y="739212"/>
                  <a:pt x="5083813" y="739212"/>
                </a:cubicBezTo>
                <a:cubicBezTo>
                  <a:pt x="5071188" y="739212"/>
                  <a:pt x="5060953" y="728977"/>
                  <a:pt x="5060953" y="716352"/>
                </a:cubicBezTo>
                <a:cubicBezTo>
                  <a:pt x="5060953" y="703727"/>
                  <a:pt x="5071188" y="693492"/>
                  <a:pt x="5083813" y="693492"/>
                </a:cubicBezTo>
                <a:close/>
                <a:moveTo>
                  <a:pt x="4896868" y="693492"/>
                </a:moveTo>
                <a:cubicBezTo>
                  <a:pt x="4909493" y="693492"/>
                  <a:pt x="4919728" y="703727"/>
                  <a:pt x="4919728" y="716352"/>
                </a:cubicBezTo>
                <a:lnTo>
                  <a:pt x="4919203" y="717621"/>
                </a:lnTo>
                <a:lnTo>
                  <a:pt x="4879303" y="703570"/>
                </a:lnTo>
                <a:lnTo>
                  <a:pt x="4880704" y="700188"/>
                </a:lnTo>
                <a:cubicBezTo>
                  <a:pt x="4884841" y="696051"/>
                  <a:pt x="4890556" y="693492"/>
                  <a:pt x="4896868" y="693492"/>
                </a:cubicBezTo>
                <a:close/>
                <a:moveTo>
                  <a:pt x="1889044" y="693492"/>
                </a:moveTo>
                <a:cubicBezTo>
                  <a:pt x="1901669" y="693492"/>
                  <a:pt x="1911904" y="703727"/>
                  <a:pt x="1911904" y="716352"/>
                </a:cubicBezTo>
                <a:lnTo>
                  <a:pt x="1907353" y="727340"/>
                </a:lnTo>
                <a:lnTo>
                  <a:pt x="1881966" y="736280"/>
                </a:lnTo>
                <a:lnTo>
                  <a:pt x="1872880" y="732517"/>
                </a:lnTo>
                <a:cubicBezTo>
                  <a:pt x="1868743" y="728380"/>
                  <a:pt x="1866184" y="722665"/>
                  <a:pt x="1866184" y="716352"/>
                </a:cubicBezTo>
                <a:cubicBezTo>
                  <a:pt x="1866184" y="703727"/>
                  <a:pt x="1876419" y="693492"/>
                  <a:pt x="1889044" y="693492"/>
                </a:cubicBezTo>
                <a:close/>
                <a:moveTo>
                  <a:pt x="1702099" y="693492"/>
                </a:moveTo>
                <a:cubicBezTo>
                  <a:pt x="1714724" y="693492"/>
                  <a:pt x="1724959" y="703727"/>
                  <a:pt x="1724959" y="716352"/>
                </a:cubicBezTo>
                <a:cubicBezTo>
                  <a:pt x="1724959" y="728977"/>
                  <a:pt x="1714724" y="739212"/>
                  <a:pt x="1702099" y="739212"/>
                </a:cubicBezTo>
                <a:cubicBezTo>
                  <a:pt x="1689474" y="739212"/>
                  <a:pt x="1679239" y="728977"/>
                  <a:pt x="1679239" y="716352"/>
                </a:cubicBezTo>
                <a:cubicBezTo>
                  <a:pt x="1679239" y="703727"/>
                  <a:pt x="1689474" y="693492"/>
                  <a:pt x="1702099" y="693492"/>
                </a:cubicBezTo>
                <a:close/>
                <a:moveTo>
                  <a:pt x="1515154" y="693492"/>
                </a:moveTo>
                <a:cubicBezTo>
                  <a:pt x="1527779" y="693492"/>
                  <a:pt x="1538014" y="703727"/>
                  <a:pt x="1538014" y="716352"/>
                </a:cubicBezTo>
                <a:cubicBezTo>
                  <a:pt x="1538014" y="728977"/>
                  <a:pt x="1527779" y="739212"/>
                  <a:pt x="1515154" y="739212"/>
                </a:cubicBezTo>
                <a:cubicBezTo>
                  <a:pt x="1502529" y="739212"/>
                  <a:pt x="1492294" y="728977"/>
                  <a:pt x="1492294" y="716352"/>
                </a:cubicBezTo>
                <a:cubicBezTo>
                  <a:pt x="1492294" y="703727"/>
                  <a:pt x="1502529" y="693492"/>
                  <a:pt x="1515154" y="693492"/>
                </a:cubicBezTo>
                <a:close/>
                <a:moveTo>
                  <a:pt x="1328209" y="693492"/>
                </a:moveTo>
                <a:cubicBezTo>
                  <a:pt x="1340834" y="693492"/>
                  <a:pt x="1351069" y="703727"/>
                  <a:pt x="1351069" y="716352"/>
                </a:cubicBezTo>
                <a:cubicBezTo>
                  <a:pt x="1351069" y="728977"/>
                  <a:pt x="1340834" y="739212"/>
                  <a:pt x="1328209" y="739212"/>
                </a:cubicBezTo>
                <a:cubicBezTo>
                  <a:pt x="1315584" y="739212"/>
                  <a:pt x="1305349" y="728977"/>
                  <a:pt x="1305349" y="716352"/>
                </a:cubicBezTo>
                <a:cubicBezTo>
                  <a:pt x="1305349" y="703727"/>
                  <a:pt x="1315584" y="693492"/>
                  <a:pt x="1328209" y="693492"/>
                </a:cubicBezTo>
                <a:close/>
                <a:moveTo>
                  <a:pt x="1141264" y="693492"/>
                </a:moveTo>
                <a:cubicBezTo>
                  <a:pt x="1153889" y="693492"/>
                  <a:pt x="1164124" y="703727"/>
                  <a:pt x="1164124" y="716352"/>
                </a:cubicBezTo>
                <a:cubicBezTo>
                  <a:pt x="1164124" y="728977"/>
                  <a:pt x="1153889" y="739212"/>
                  <a:pt x="1141264" y="739212"/>
                </a:cubicBezTo>
                <a:cubicBezTo>
                  <a:pt x="1128639" y="739212"/>
                  <a:pt x="1118404" y="728977"/>
                  <a:pt x="1118404" y="716352"/>
                </a:cubicBezTo>
                <a:cubicBezTo>
                  <a:pt x="1118404" y="703727"/>
                  <a:pt x="1128639" y="693492"/>
                  <a:pt x="1141264" y="693492"/>
                </a:cubicBezTo>
                <a:close/>
                <a:moveTo>
                  <a:pt x="954319" y="693492"/>
                </a:moveTo>
                <a:cubicBezTo>
                  <a:pt x="966944" y="693492"/>
                  <a:pt x="977179" y="703727"/>
                  <a:pt x="977179" y="716352"/>
                </a:cubicBezTo>
                <a:cubicBezTo>
                  <a:pt x="977179" y="728977"/>
                  <a:pt x="966944" y="739212"/>
                  <a:pt x="954319" y="739212"/>
                </a:cubicBezTo>
                <a:cubicBezTo>
                  <a:pt x="941694" y="739212"/>
                  <a:pt x="931459" y="728977"/>
                  <a:pt x="931459" y="716352"/>
                </a:cubicBezTo>
                <a:cubicBezTo>
                  <a:pt x="931459" y="703727"/>
                  <a:pt x="941694" y="693492"/>
                  <a:pt x="954319" y="693492"/>
                </a:cubicBezTo>
                <a:close/>
                <a:moveTo>
                  <a:pt x="1159252" y="554743"/>
                </a:moveTo>
                <a:lnTo>
                  <a:pt x="1157429" y="559144"/>
                </a:lnTo>
                <a:cubicBezTo>
                  <a:pt x="1153292" y="563280"/>
                  <a:pt x="1147577" y="565839"/>
                  <a:pt x="1141264" y="565839"/>
                </a:cubicBezTo>
                <a:lnTo>
                  <a:pt x="1139231" y="564997"/>
                </a:lnTo>
                <a:close/>
                <a:moveTo>
                  <a:pt x="5635060" y="524091"/>
                </a:moveTo>
                <a:lnTo>
                  <a:pt x="5666315" y="540099"/>
                </a:lnTo>
                <a:lnTo>
                  <a:pt x="5667508" y="542979"/>
                </a:lnTo>
                <a:cubicBezTo>
                  <a:pt x="5667508" y="555604"/>
                  <a:pt x="5657273" y="565839"/>
                  <a:pt x="5644648" y="565839"/>
                </a:cubicBezTo>
                <a:cubicBezTo>
                  <a:pt x="5632023" y="565839"/>
                  <a:pt x="5621788" y="555604"/>
                  <a:pt x="5621788" y="542979"/>
                </a:cubicBezTo>
                <a:cubicBezTo>
                  <a:pt x="5621788" y="536667"/>
                  <a:pt x="5624347" y="530952"/>
                  <a:pt x="5628484" y="526815"/>
                </a:cubicBezTo>
                <a:close/>
                <a:moveTo>
                  <a:pt x="5457703" y="520119"/>
                </a:moveTo>
                <a:cubicBezTo>
                  <a:pt x="5470328" y="520119"/>
                  <a:pt x="5480563" y="530354"/>
                  <a:pt x="5480563" y="542979"/>
                </a:cubicBezTo>
                <a:cubicBezTo>
                  <a:pt x="5480563" y="555604"/>
                  <a:pt x="5470328" y="565839"/>
                  <a:pt x="5457703" y="565839"/>
                </a:cubicBezTo>
                <a:cubicBezTo>
                  <a:pt x="5445078" y="565839"/>
                  <a:pt x="5434843" y="555604"/>
                  <a:pt x="5434843" y="542979"/>
                </a:cubicBezTo>
                <a:cubicBezTo>
                  <a:pt x="5434843" y="530354"/>
                  <a:pt x="5445078" y="520119"/>
                  <a:pt x="5457703" y="520119"/>
                </a:cubicBezTo>
                <a:close/>
                <a:moveTo>
                  <a:pt x="5270758" y="520119"/>
                </a:moveTo>
                <a:cubicBezTo>
                  <a:pt x="5283383" y="520119"/>
                  <a:pt x="5293618" y="530354"/>
                  <a:pt x="5293618" y="542979"/>
                </a:cubicBezTo>
                <a:cubicBezTo>
                  <a:pt x="5293618" y="555604"/>
                  <a:pt x="5283383" y="565839"/>
                  <a:pt x="5270758" y="565839"/>
                </a:cubicBezTo>
                <a:cubicBezTo>
                  <a:pt x="5258133" y="565839"/>
                  <a:pt x="5247898" y="555604"/>
                  <a:pt x="5247898" y="542979"/>
                </a:cubicBezTo>
                <a:cubicBezTo>
                  <a:pt x="5247898" y="530354"/>
                  <a:pt x="5258133" y="520119"/>
                  <a:pt x="5270758" y="520119"/>
                </a:cubicBezTo>
                <a:close/>
                <a:moveTo>
                  <a:pt x="5083813" y="520119"/>
                </a:moveTo>
                <a:cubicBezTo>
                  <a:pt x="5096438" y="520119"/>
                  <a:pt x="5106673" y="530354"/>
                  <a:pt x="5106673" y="542979"/>
                </a:cubicBezTo>
                <a:cubicBezTo>
                  <a:pt x="5106673" y="555604"/>
                  <a:pt x="5096438" y="565839"/>
                  <a:pt x="5083813" y="565839"/>
                </a:cubicBezTo>
                <a:cubicBezTo>
                  <a:pt x="5071188" y="565839"/>
                  <a:pt x="5060953" y="555604"/>
                  <a:pt x="5060953" y="542979"/>
                </a:cubicBezTo>
                <a:cubicBezTo>
                  <a:pt x="5060953" y="530354"/>
                  <a:pt x="5071188" y="520119"/>
                  <a:pt x="5083813" y="520119"/>
                </a:cubicBezTo>
                <a:close/>
                <a:moveTo>
                  <a:pt x="4896868" y="520119"/>
                </a:moveTo>
                <a:cubicBezTo>
                  <a:pt x="4909493" y="520119"/>
                  <a:pt x="4919728" y="530354"/>
                  <a:pt x="4919728" y="542979"/>
                </a:cubicBezTo>
                <a:cubicBezTo>
                  <a:pt x="4919728" y="555604"/>
                  <a:pt x="4909493" y="565839"/>
                  <a:pt x="4896868" y="565839"/>
                </a:cubicBezTo>
                <a:cubicBezTo>
                  <a:pt x="4884243" y="565839"/>
                  <a:pt x="4874008" y="555604"/>
                  <a:pt x="4874008" y="542979"/>
                </a:cubicBezTo>
                <a:cubicBezTo>
                  <a:pt x="4874008" y="530354"/>
                  <a:pt x="4884243" y="520119"/>
                  <a:pt x="4896868" y="520119"/>
                </a:cubicBezTo>
                <a:close/>
                <a:moveTo>
                  <a:pt x="4709923" y="520119"/>
                </a:moveTo>
                <a:cubicBezTo>
                  <a:pt x="4722548" y="520119"/>
                  <a:pt x="4732783" y="530354"/>
                  <a:pt x="4732783" y="542979"/>
                </a:cubicBezTo>
                <a:cubicBezTo>
                  <a:pt x="4732783" y="555604"/>
                  <a:pt x="4722548" y="565839"/>
                  <a:pt x="4709923" y="565839"/>
                </a:cubicBezTo>
                <a:cubicBezTo>
                  <a:pt x="4697298" y="565839"/>
                  <a:pt x="4687063" y="555604"/>
                  <a:pt x="4687063" y="542979"/>
                </a:cubicBezTo>
                <a:cubicBezTo>
                  <a:pt x="4687063" y="530354"/>
                  <a:pt x="4697298" y="520119"/>
                  <a:pt x="4709923" y="520119"/>
                </a:cubicBezTo>
                <a:close/>
                <a:moveTo>
                  <a:pt x="4522978" y="520119"/>
                </a:moveTo>
                <a:cubicBezTo>
                  <a:pt x="4535603" y="520119"/>
                  <a:pt x="4545838" y="530354"/>
                  <a:pt x="4545838" y="542979"/>
                </a:cubicBezTo>
                <a:cubicBezTo>
                  <a:pt x="4545838" y="555604"/>
                  <a:pt x="4535603" y="565839"/>
                  <a:pt x="4522978" y="565839"/>
                </a:cubicBezTo>
                <a:cubicBezTo>
                  <a:pt x="4510353" y="565839"/>
                  <a:pt x="4500118" y="555604"/>
                  <a:pt x="4500118" y="542979"/>
                </a:cubicBezTo>
                <a:cubicBezTo>
                  <a:pt x="4500118" y="530354"/>
                  <a:pt x="4510353" y="520119"/>
                  <a:pt x="4522978" y="520119"/>
                </a:cubicBezTo>
                <a:close/>
                <a:moveTo>
                  <a:pt x="4336033" y="520119"/>
                </a:moveTo>
                <a:cubicBezTo>
                  <a:pt x="4348658" y="520119"/>
                  <a:pt x="4358893" y="530354"/>
                  <a:pt x="4358893" y="542979"/>
                </a:cubicBezTo>
                <a:lnTo>
                  <a:pt x="4353603" y="555752"/>
                </a:lnTo>
                <a:lnTo>
                  <a:pt x="4315436" y="548443"/>
                </a:lnTo>
                <a:lnTo>
                  <a:pt x="4313173" y="542979"/>
                </a:lnTo>
                <a:cubicBezTo>
                  <a:pt x="4313173" y="530354"/>
                  <a:pt x="4323408" y="520119"/>
                  <a:pt x="4336033" y="520119"/>
                </a:cubicBezTo>
                <a:close/>
                <a:moveTo>
                  <a:pt x="2636824" y="520119"/>
                </a:moveTo>
                <a:lnTo>
                  <a:pt x="2652567" y="526640"/>
                </a:lnTo>
                <a:lnTo>
                  <a:pt x="2617989" y="533262"/>
                </a:lnTo>
                <a:lnTo>
                  <a:pt x="2620660" y="526815"/>
                </a:lnTo>
                <a:cubicBezTo>
                  <a:pt x="2624797" y="522678"/>
                  <a:pt x="2630512" y="520119"/>
                  <a:pt x="2636824" y="520119"/>
                </a:cubicBezTo>
                <a:close/>
                <a:moveTo>
                  <a:pt x="2449879" y="520119"/>
                </a:moveTo>
                <a:cubicBezTo>
                  <a:pt x="2462504" y="520119"/>
                  <a:pt x="2472739" y="530354"/>
                  <a:pt x="2472739" y="542979"/>
                </a:cubicBezTo>
                <a:cubicBezTo>
                  <a:pt x="2472739" y="549292"/>
                  <a:pt x="2470181" y="555007"/>
                  <a:pt x="2466044" y="559144"/>
                </a:cubicBezTo>
                <a:lnTo>
                  <a:pt x="2451598" y="565127"/>
                </a:lnTo>
                <a:lnTo>
                  <a:pt x="2449247" y="565577"/>
                </a:lnTo>
                <a:lnTo>
                  <a:pt x="2433715" y="559144"/>
                </a:lnTo>
                <a:cubicBezTo>
                  <a:pt x="2429578" y="555007"/>
                  <a:pt x="2427019" y="549292"/>
                  <a:pt x="2427019" y="542979"/>
                </a:cubicBezTo>
                <a:cubicBezTo>
                  <a:pt x="2427019" y="530354"/>
                  <a:pt x="2437254" y="520119"/>
                  <a:pt x="2449879" y="520119"/>
                </a:cubicBezTo>
                <a:close/>
                <a:moveTo>
                  <a:pt x="2262934" y="520119"/>
                </a:moveTo>
                <a:cubicBezTo>
                  <a:pt x="2275559" y="520119"/>
                  <a:pt x="2285794" y="530354"/>
                  <a:pt x="2285794" y="542979"/>
                </a:cubicBezTo>
                <a:cubicBezTo>
                  <a:pt x="2285794" y="555604"/>
                  <a:pt x="2275559" y="565839"/>
                  <a:pt x="2262934" y="565839"/>
                </a:cubicBezTo>
                <a:cubicBezTo>
                  <a:pt x="2250309" y="565839"/>
                  <a:pt x="2240074" y="555604"/>
                  <a:pt x="2240074" y="542979"/>
                </a:cubicBezTo>
                <a:cubicBezTo>
                  <a:pt x="2240074" y="530354"/>
                  <a:pt x="2250309" y="520119"/>
                  <a:pt x="2262934" y="520119"/>
                </a:cubicBezTo>
                <a:close/>
                <a:moveTo>
                  <a:pt x="2075989" y="520119"/>
                </a:moveTo>
                <a:cubicBezTo>
                  <a:pt x="2088614" y="520119"/>
                  <a:pt x="2098849" y="530354"/>
                  <a:pt x="2098849" y="542979"/>
                </a:cubicBezTo>
                <a:cubicBezTo>
                  <a:pt x="2098849" y="555604"/>
                  <a:pt x="2088614" y="565839"/>
                  <a:pt x="2075989" y="565839"/>
                </a:cubicBezTo>
                <a:cubicBezTo>
                  <a:pt x="2063364" y="565839"/>
                  <a:pt x="2053129" y="555604"/>
                  <a:pt x="2053129" y="542979"/>
                </a:cubicBezTo>
                <a:cubicBezTo>
                  <a:pt x="2053129" y="530354"/>
                  <a:pt x="2063364" y="520119"/>
                  <a:pt x="2075989" y="520119"/>
                </a:cubicBezTo>
                <a:close/>
                <a:moveTo>
                  <a:pt x="1889044" y="520119"/>
                </a:moveTo>
                <a:cubicBezTo>
                  <a:pt x="1901669" y="520119"/>
                  <a:pt x="1911904" y="530354"/>
                  <a:pt x="1911904" y="542979"/>
                </a:cubicBezTo>
                <a:cubicBezTo>
                  <a:pt x="1911904" y="555604"/>
                  <a:pt x="1901669" y="565839"/>
                  <a:pt x="1889044" y="565839"/>
                </a:cubicBezTo>
                <a:cubicBezTo>
                  <a:pt x="1876419" y="565839"/>
                  <a:pt x="1866184" y="555604"/>
                  <a:pt x="1866184" y="542979"/>
                </a:cubicBezTo>
                <a:cubicBezTo>
                  <a:pt x="1866184" y="530354"/>
                  <a:pt x="1876419" y="520119"/>
                  <a:pt x="1889044" y="520119"/>
                </a:cubicBezTo>
                <a:close/>
                <a:moveTo>
                  <a:pt x="1702099" y="520119"/>
                </a:moveTo>
                <a:cubicBezTo>
                  <a:pt x="1714724" y="520119"/>
                  <a:pt x="1724959" y="530354"/>
                  <a:pt x="1724959" y="542979"/>
                </a:cubicBezTo>
                <a:cubicBezTo>
                  <a:pt x="1724959" y="555604"/>
                  <a:pt x="1714724" y="565839"/>
                  <a:pt x="1702099" y="565839"/>
                </a:cubicBezTo>
                <a:cubicBezTo>
                  <a:pt x="1689474" y="565839"/>
                  <a:pt x="1679239" y="555604"/>
                  <a:pt x="1679239" y="542979"/>
                </a:cubicBezTo>
                <a:cubicBezTo>
                  <a:pt x="1679239" y="530354"/>
                  <a:pt x="1689474" y="520119"/>
                  <a:pt x="1702099" y="520119"/>
                </a:cubicBezTo>
                <a:close/>
                <a:moveTo>
                  <a:pt x="1515154" y="520119"/>
                </a:moveTo>
                <a:cubicBezTo>
                  <a:pt x="1527779" y="520119"/>
                  <a:pt x="1538014" y="530354"/>
                  <a:pt x="1538014" y="542979"/>
                </a:cubicBezTo>
                <a:cubicBezTo>
                  <a:pt x="1538014" y="555604"/>
                  <a:pt x="1527779" y="565839"/>
                  <a:pt x="1515154" y="565839"/>
                </a:cubicBezTo>
                <a:cubicBezTo>
                  <a:pt x="1502529" y="565839"/>
                  <a:pt x="1492294" y="555604"/>
                  <a:pt x="1492294" y="542979"/>
                </a:cubicBezTo>
                <a:cubicBezTo>
                  <a:pt x="1492294" y="530354"/>
                  <a:pt x="1502529" y="520119"/>
                  <a:pt x="1515154" y="520119"/>
                </a:cubicBezTo>
                <a:close/>
                <a:moveTo>
                  <a:pt x="1328209" y="520119"/>
                </a:moveTo>
                <a:cubicBezTo>
                  <a:pt x="1340834" y="520119"/>
                  <a:pt x="1351069" y="530354"/>
                  <a:pt x="1351069" y="542979"/>
                </a:cubicBezTo>
                <a:cubicBezTo>
                  <a:pt x="1351069" y="555604"/>
                  <a:pt x="1340834" y="565839"/>
                  <a:pt x="1328209" y="565839"/>
                </a:cubicBezTo>
                <a:cubicBezTo>
                  <a:pt x="1315584" y="565839"/>
                  <a:pt x="1305349" y="555604"/>
                  <a:pt x="1305349" y="542979"/>
                </a:cubicBezTo>
                <a:cubicBezTo>
                  <a:pt x="1305349" y="530354"/>
                  <a:pt x="1315584" y="520119"/>
                  <a:pt x="1328209" y="520119"/>
                </a:cubicBezTo>
                <a:close/>
                <a:moveTo>
                  <a:pt x="1536305" y="373733"/>
                </a:moveTo>
                <a:lnTo>
                  <a:pt x="1531319" y="385771"/>
                </a:lnTo>
                <a:cubicBezTo>
                  <a:pt x="1527182" y="389908"/>
                  <a:pt x="1521467" y="392466"/>
                  <a:pt x="1515154" y="392466"/>
                </a:cubicBezTo>
                <a:lnTo>
                  <a:pt x="1504568" y="388081"/>
                </a:lnTo>
                <a:close/>
                <a:moveTo>
                  <a:pt x="5261225" y="350695"/>
                </a:moveTo>
                <a:lnTo>
                  <a:pt x="5290579" y="362269"/>
                </a:lnTo>
                <a:lnTo>
                  <a:pt x="5293618" y="369606"/>
                </a:lnTo>
                <a:cubicBezTo>
                  <a:pt x="5293618" y="382231"/>
                  <a:pt x="5283383" y="392466"/>
                  <a:pt x="5270758" y="392466"/>
                </a:cubicBezTo>
                <a:cubicBezTo>
                  <a:pt x="5258133" y="392466"/>
                  <a:pt x="5247898" y="382231"/>
                  <a:pt x="5247898" y="369606"/>
                </a:cubicBezTo>
                <a:cubicBezTo>
                  <a:pt x="5247898" y="363294"/>
                  <a:pt x="5250457" y="357579"/>
                  <a:pt x="5254594" y="353442"/>
                </a:cubicBezTo>
                <a:close/>
                <a:moveTo>
                  <a:pt x="5083813" y="346746"/>
                </a:moveTo>
                <a:cubicBezTo>
                  <a:pt x="5096438" y="346746"/>
                  <a:pt x="5106673" y="356981"/>
                  <a:pt x="5106673" y="369606"/>
                </a:cubicBezTo>
                <a:cubicBezTo>
                  <a:pt x="5106673" y="382231"/>
                  <a:pt x="5096438" y="392466"/>
                  <a:pt x="5083813" y="392466"/>
                </a:cubicBezTo>
                <a:cubicBezTo>
                  <a:pt x="5071188" y="392466"/>
                  <a:pt x="5060953" y="382231"/>
                  <a:pt x="5060953" y="369606"/>
                </a:cubicBezTo>
                <a:cubicBezTo>
                  <a:pt x="5060953" y="356981"/>
                  <a:pt x="5071188" y="346746"/>
                  <a:pt x="5083813" y="346746"/>
                </a:cubicBezTo>
                <a:close/>
                <a:moveTo>
                  <a:pt x="4896868" y="346746"/>
                </a:moveTo>
                <a:cubicBezTo>
                  <a:pt x="4909493" y="346746"/>
                  <a:pt x="4919728" y="356981"/>
                  <a:pt x="4919728" y="369606"/>
                </a:cubicBezTo>
                <a:cubicBezTo>
                  <a:pt x="4919728" y="382231"/>
                  <a:pt x="4909493" y="392466"/>
                  <a:pt x="4896868" y="392466"/>
                </a:cubicBezTo>
                <a:cubicBezTo>
                  <a:pt x="4884243" y="392466"/>
                  <a:pt x="4874008" y="382231"/>
                  <a:pt x="4874008" y="369606"/>
                </a:cubicBezTo>
                <a:cubicBezTo>
                  <a:pt x="4874008" y="356981"/>
                  <a:pt x="4884243" y="346746"/>
                  <a:pt x="4896868" y="346746"/>
                </a:cubicBezTo>
                <a:close/>
                <a:moveTo>
                  <a:pt x="4709923" y="346746"/>
                </a:moveTo>
                <a:cubicBezTo>
                  <a:pt x="4722548" y="346746"/>
                  <a:pt x="4732783" y="356981"/>
                  <a:pt x="4732783" y="369606"/>
                </a:cubicBezTo>
                <a:cubicBezTo>
                  <a:pt x="4732783" y="382231"/>
                  <a:pt x="4722548" y="392466"/>
                  <a:pt x="4709923" y="392466"/>
                </a:cubicBezTo>
                <a:cubicBezTo>
                  <a:pt x="4697298" y="392466"/>
                  <a:pt x="4687063" y="382231"/>
                  <a:pt x="4687063" y="369606"/>
                </a:cubicBezTo>
                <a:cubicBezTo>
                  <a:pt x="4687063" y="356981"/>
                  <a:pt x="4697298" y="346746"/>
                  <a:pt x="4709923" y="346746"/>
                </a:cubicBezTo>
                <a:close/>
                <a:moveTo>
                  <a:pt x="4522978" y="346746"/>
                </a:moveTo>
                <a:cubicBezTo>
                  <a:pt x="4535603" y="346746"/>
                  <a:pt x="4545838" y="356981"/>
                  <a:pt x="4545838" y="369606"/>
                </a:cubicBezTo>
                <a:cubicBezTo>
                  <a:pt x="4545838" y="382231"/>
                  <a:pt x="4535603" y="392466"/>
                  <a:pt x="4522978" y="392466"/>
                </a:cubicBezTo>
                <a:cubicBezTo>
                  <a:pt x="4510353" y="392466"/>
                  <a:pt x="4500118" y="382231"/>
                  <a:pt x="4500118" y="369606"/>
                </a:cubicBezTo>
                <a:cubicBezTo>
                  <a:pt x="4500118" y="356981"/>
                  <a:pt x="4510353" y="346746"/>
                  <a:pt x="4522978" y="346746"/>
                </a:cubicBezTo>
                <a:close/>
                <a:moveTo>
                  <a:pt x="4336033" y="346746"/>
                </a:moveTo>
                <a:cubicBezTo>
                  <a:pt x="4348658" y="346746"/>
                  <a:pt x="4358893" y="356981"/>
                  <a:pt x="4358893" y="369606"/>
                </a:cubicBezTo>
                <a:cubicBezTo>
                  <a:pt x="4358893" y="382231"/>
                  <a:pt x="4348658" y="392466"/>
                  <a:pt x="4336033" y="392466"/>
                </a:cubicBezTo>
                <a:cubicBezTo>
                  <a:pt x="4323408" y="392466"/>
                  <a:pt x="4313173" y="382231"/>
                  <a:pt x="4313173" y="369606"/>
                </a:cubicBezTo>
                <a:cubicBezTo>
                  <a:pt x="4313173" y="356981"/>
                  <a:pt x="4323408" y="346746"/>
                  <a:pt x="4336033" y="346746"/>
                </a:cubicBezTo>
                <a:close/>
                <a:moveTo>
                  <a:pt x="4132393" y="346746"/>
                </a:moveTo>
                <a:cubicBezTo>
                  <a:pt x="4145018" y="346746"/>
                  <a:pt x="4155253" y="356981"/>
                  <a:pt x="4155253" y="369606"/>
                </a:cubicBezTo>
                <a:cubicBezTo>
                  <a:pt x="4155253" y="382231"/>
                  <a:pt x="4145018" y="392466"/>
                  <a:pt x="4132393" y="392466"/>
                </a:cubicBezTo>
                <a:cubicBezTo>
                  <a:pt x="4119768" y="392466"/>
                  <a:pt x="4109533" y="382231"/>
                  <a:pt x="4109533" y="369606"/>
                </a:cubicBezTo>
                <a:cubicBezTo>
                  <a:pt x="4109533" y="356981"/>
                  <a:pt x="4119768" y="346746"/>
                  <a:pt x="4132393" y="346746"/>
                </a:cubicBezTo>
                <a:close/>
                <a:moveTo>
                  <a:pt x="3945439" y="346746"/>
                </a:moveTo>
                <a:cubicBezTo>
                  <a:pt x="3958064" y="346746"/>
                  <a:pt x="3968299" y="356981"/>
                  <a:pt x="3968299" y="369606"/>
                </a:cubicBezTo>
                <a:cubicBezTo>
                  <a:pt x="3968299" y="382231"/>
                  <a:pt x="3958064" y="392466"/>
                  <a:pt x="3945439" y="392466"/>
                </a:cubicBezTo>
                <a:cubicBezTo>
                  <a:pt x="3932814" y="392466"/>
                  <a:pt x="3922579" y="382231"/>
                  <a:pt x="3922579" y="369606"/>
                </a:cubicBezTo>
                <a:cubicBezTo>
                  <a:pt x="3922579" y="356981"/>
                  <a:pt x="3932814" y="346746"/>
                  <a:pt x="3945439" y="346746"/>
                </a:cubicBezTo>
                <a:close/>
                <a:moveTo>
                  <a:pt x="3758494" y="346746"/>
                </a:moveTo>
                <a:cubicBezTo>
                  <a:pt x="3771119" y="346746"/>
                  <a:pt x="3781354" y="356981"/>
                  <a:pt x="3781354" y="369606"/>
                </a:cubicBezTo>
                <a:cubicBezTo>
                  <a:pt x="3781354" y="382231"/>
                  <a:pt x="3771119" y="392466"/>
                  <a:pt x="3758494" y="392466"/>
                </a:cubicBezTo>
                <a:cubicBezTo>
                  <a:pt x="3745869" y="392466"/>
                  <a:pt x="3735634" y="382231"/>
                  <a:pt x="3735634" y="369606"/>
                </a:cubicBezTo>
                <a:cubicBezTo>
                  <a:pt x="3735634" y="356981"/>
                  <a:pt x="3745869" y="346746"/>
                  <a:pt x="3758494" y="346746"/>
                </a:cubicBezTo>
                <a:close/>
                <a:moveTo>
                  <a:pt x="3571549" y="346746"/>
                </a:moveTo>
                <a:cubicBezTo>
                  <a:pt x="3584174" y="346746"/>
                  <a:pt x="3594409" y="356981"/>
                  <a:pt x="3594409" y="369606"/>
                </a:cubicBezTo>
                <a:cubicBezTo>
                  <a:pt x="3594409" y="382231"/>
                  <a:pt x="3584174" y="392466"/>
                  <a:pt x="3571549" y="392466"/>
                </a:cubicBezTo>
                <a:cubicBezTo>
                  <a:pt x="3558924" y="392466"/>
                  <a:pt x="3548689" y="382231"/>
                  <a:pt x="3548689" y="369606"/>
                </a:cubicBezTo>
                <a:cubicBezTo>
                  <a:pt x="3548689" y="356981"/>
                  <a:pt x="3558924" y="346746"/>
                  <a:pt x="3571549" y="346746"/>
                </a:cubicBezTo>
                <a:close/>
                <a:moveTo>
                  <a:pt x="3384604" y="346746"/>
                </a:moveTo>
                <a:cubicBezTo>
                  <a:pt x="3397229" y="346746"/>
                  <a:pt x="3407464" y="356981"/>
                  <a:pt x="3407464" y="369606"/>
                </a:cubicBezTo>
                <a:cubicBezTo>
                  <a:pt x="3407464" y="382231"/>
                  <a:pt x="3397229" y="392466"/>
                  <a:pt x="3384604" y="392466"/>
                </a:cubicBezTo>
                <a:cubicBezTo>
                  <a:pt x="3371979" y="392466"/>
                  <a:pt x="3361744" y="382231"/>
                  <a:pt x="3361744" y="369606"/>
                </a:cubicBezTo>
                <a:cubicBezTo>
                  <a:pt x="3361744" y="356981"/>
                  <a:pt x="3371979" y="346746"/>
                  <a:pt x="3384604" y="346746"/>
                </a:cubicBezTo>
                <a:close/>
                <a:moveTo>
                  <a:pt x="3197659" y="346746"/>
                </a:moveTo>
                <a:cubicBezTo>
                  <a:pt x="3210284" y="346746"/>
                  <a:pt x="3220519" y="356981"/>
                  <a:pt x="3220519" y="369606"/>
                </a:cubicBezTo>
                <a:cubicBezTo>
                  <a:pt x="3220519" y="382231"/>
                  <a:pt x="3210284" y="392466"/>
                  <a:pt x="3197659" y="392466"/>
                </a:cubicBezTo>
                <a:cubicBezTo>
                  <a:pt x="3185034" y="392466"/>
                  <a:pt x="3174799" y="382231"/>
                  <a:pt x="3174799" y="369606"/>
                </a:cubicBezTo>
                <a:cubicBezTo>
                  <a:pt x="3174799" y="356981"/>
                  <a:pt x="3185034" y="346746"/>
                  <a:pt x="3197659" y="346746"/>
                </a:cubicBezTo>
                <a:close/>
                <a:moveTo>
                  <a:pt x="3010714" y="346746"/>
                </a:moveTo>
                <a:cubicBezTo>
                  <a:pt x="3023339" y="346746"/>
                  <a:pt x="3033574" y="356981"/>
                  <a:pt x="3033574" y="369606"/>
                </a:cubicBezTo>
                <a:cubicBezTo>
                  <a:pt x="3033574" y="382231"/>
                  <a:pt x="3023339" y="392466"/>
                  <a:pt x="3010714" y="392466"/>
                </a:cubicBezTo>
                <a:cubicBezTo>
                  <a:pt x="2998089" y="392466"/>
                  <a:pt x="2987854" y="382231"/>
                  <a:pt x="2987854" y="369606"/>
                </a:cubicBezTo>
                <a:cubicBezTo>
                  <a:pt x="2987854" y="356981"/>
                  <a:pt x="2998089" y="346746"/>
                  <a:pt x="3010714" y="346746"/>
                </a:cubicBezTo>
                <a:close/>
                <a:moveTo>
                  <a:pt x="2823769" y="346746"/>
                </a:moveTo>
                <a:cubicBezTo>
                  <a:pt x="2836394" y="346746"/>
                  <a:pt x="2846629" y="356981"/>
                  <a:pt x="2846629" y="369606"/>
                </a:cubicBezTo>
                <a:cubicBezTo>
                  <a:pt x="2846629" y="382231"/>
                  <a:pt x="2836394" y="392466"/>
                  <a:pt x="2823769" y="392466"/>
                </a:cubicBezTo>
                <a:cubicBezTo>
                  <a:pt x="2811144" y="392466"/>
                  <a:pt x="2800909" y="382231"/>
                  <a:pt x="2800909" y="369606"/>
                </a:cubicBezTo>
                <a:cubicBezTo>
                  <a:pt x="2800909" y="356981"/>
                  <a:pt x="2811144" y="346746"/>
                  <a:pt x="2823769" y="346746"/>
                </a:cubicBezTo>
                <a:close/>
                <a:moveTo>
                  <a:pt x="2636824" y="346746"/>
                </a:moveTo>
                <a:cubicBezTo>
                  <a:pt x="2649449" y="346746"/>
                  <a:pt x="2659684" y="356981"/>
                  <a:pt x="2659684" y="369606"/>
                </a:cubicBezTo>
                <a:cubicBezTo>
                  <a:pt x="2659684" y="382231"/>
                  <a:pt x="2649449" y="392466"/>
                  <a:pt x="2636824" y="392466"/>
                </a:cubicBezTo>
                <a:cubicBezTo>
                  <a:pt x="2624199" y="392466"/>
                  <a:pt x="2613964" y="382231"/>
                  <a:pt x="2613964" y="369606"/>
                </a:cubicBezTo>
                <a:cubicBezTo>
                  <a:pt x="2613964" y="356981"/>
                  <a:pt x="2624199" y="346746"/>
                  <a:pt x="2636824" y="346746"/>
                </a:cubicBezTo>
                <a:close/>
                <a:moveTo>
                  <a:pt x="2449879" y="346746"/>
                </a:moveTo>
                <a:cubicBezTo>
                  <a:pt x="2462504" y="346746"/>
                  <a:pt x="2472739" y="356981"/>
                  <a:pt x="2472739" y="369606"/>
                </a:cubicBezTo>
                <a:cubicBezTo>
                  <a:pt x="2472739" y="382231"/>
                  <a:pt x="2462504" y="392466"/>
                  <a:pt x="2449879" y="392466"/>
                </a:cubicBezTo>
                <a:cubicBezTo>
                  <a:pt x="2437254" y="392466"/>
                  <a:pt x="2427019" y="382231"/>
                  <a:pt x="2427019" y="369606"/>
                </a:cubicBezTo>
                <a:cubicBezTo>
                  <a:pt x="2427019" y="356981"/>
                  <a:pt x="2437254" y="346746"/>
                  <a:pt x="2449879" y="346746"/>
                </a:cubicBezTo>
                <a:close/>
                <a:moveTo>
                  <a:pt x="2262934" y="346746"/>
                </a:moveTo>
                <a:cubicBezTo>
                  <a:pt x="2275559" y="346746"/>
                  <a:pt x="2285794" y="356981"/>
                  <a:pt x="2285794" y="369606"/>
                </a:cubicBezTo>
                <a:cubicBezTo>
                  <a:pt x="2285794" y="382231"/>
                  <a:pt x="2275559" y="392466"/>
                  <a:pt x="2262934" y="392466"/>
                </a:cubicBezTo>
                <a:cubicBezTo>
                  <a:pt x="2250309" y="392466"/>
                  <a:pt x="2240074" y="382231"/>
                  <a:pt x="2240074" y="369606"/>
                </a:cubicBezTo>
                <a:cubicBezTo>
                  <a:pt x="2240074" y="356981"/>
                  <a:pt x="2250309" y="346746"/>
                  <a:pt x="2262934" y="346746"/>
                </a:cubicBezTo>
                <a:close/>
                <a:moveTo>
                  <a:pt x="2075989" y="346746"/>
                </a:moveTo>
                <a:cubicBezTo>
                  <a:pt x="2088614" y="346746"/>
                  <a:pt x="2098849" y="356981"/>
                  <a:pt x="2098849" y="369606"/>
                </a:cubicBezTo>
                <a:cubicBezTo>
                  <a:pt x="2098849" y="382231"/>
                  <a:pt x="2088614" y="392466"/>
                  <a:pt x="2075989" y="392466"/>
                </a:cubicBezTo>
                <a:cubicBezTo>
                  <a:pt x="2063364" y="392466"/>
                  <a:pt x="2053129" y="382231"/>
                  <a:pt x="2053129" y="369606"/>
                </a:cubicBezTo>
                <a:cubicBezTo>
                  <a:pt x="2053129" y="356981"/>
                  <a:pt x="2063364" y="346746"/>
                  <a:pt x="2075989" y="346746"/>
                </a:cubicBezTo>
                <a:close/>
                <a:moveTo>
                  <a:pt x="1889044" y="346746"/>
                </a:moveTo>
                <a:cubicBezTo>
                  <a:pt x="1901669" y="346746"/>
                  <a:pt x="1911904" y="356981"/>
                  <a:pt x="1911904" y="369606"/>
                </a:cubicBezTo>
                <a:cubicBezTo>
                  <a:pt x="1911904" y="382231"/>
                  <a:pt x="1901669" y="392466"/>
                  <a:pt x="1889044" y="392466"/>
                </a:cubicBezTo>
                <a:cubicBezTo>
                  <a:pt x="1876419" y="392466"/>
                  <a:pt x="1866184" y="382231"/>
                  <a:pt x="1866184" y="369606"/>
                </a:cubicBezTo>
                <a:cubicBezTo>
                  <a:pt x="1866184" y="356981"/>
                  <a:pt x="1876419" y="346746"/>
                  <a:pt x="1889044" y="346746"/>
                </a:cubicBezTo>
                <a:close/>
                <a:moveTo>
                  <a:pt x="1702099" y="346746"/>
                </a:moveTo>
                <a:cubicBezTo>
                  <a:pt x="1714724" y="346746"/>
                  <a:pt x="1724959" y="356981"/>
                  <a:pt x="1724959" y="369606"/>
                </a:cubicBezTo>
                <a:cubicBezTo>
                  <a:pt x="1724959" y="382231"/>
                  <a:pt x="1714724" y="392466"/>
                  <a:pt x="1702099" y="392466"/>
                </a:cubicBezTo>
                <a:cubicBezTo>
                  <a:pt x="1689474" y="392466"/>
                  <a:pt x="1679239" y="382231"/>
                  <a:pt x="1679239" y="369606"/>
                </a:cubicBezTo>
                <a:cubicBezTo>
                  <a:pt x="1679239" y="356981"/>
                  <a:pt x="1689474" y="346746"/>
                  <a:pt x="1702099" y="346746"/>
                </a:cubicBezTo>
                <a:close/>
                <a:moveTo>
                  <a:pt x="4880592" y="212127"/>
                </a:moveTo>
                <a:lnTo>
                  <a:pt x="4898807" y="218290"/>
                </a:lnTo>
                <a:lnTo>
                  <a:pt x="4896868" y="219093"/>
                </a:lnTo>
                <a:cubicBezTo>
                  <a:pt x="4890556" y="219093"/>
                  <a:pt x="4884841" y="216535"/>
                  <a:pt x="4880704" y="212398"/>
                </a:cubicBezTo>
                <a:close/>
                <a:moveTo>
                  <a:pt x="2088405" y="178516"/>
                </a:moveTo>
                <a:lnTo>
                  <a:pt x="2092154" y="180069"/>
                </a:lnTo>
                <a:cubicBezTo>
                  <a:pt x="2096291" y="184206"/>
                  <a:pt x="2098849" y="189921"/>
                  <a:pt x="2098849" y="196233"/>
                </a:cubicBezTo>
                <a:cubicBezTo>
                  <a:pt x="2098849" y="208858"/>
                  <a:pt x="2088614" y="219093"/>
                  <a:pt x="2075989" y="219093"/>
                </a:cubicBezTo>
                <a:cubicBezTo>
                  <a:pt x="2063364" y="219093"/>
                  <a:pt x="2053129" y="208858"/>
                  <a:pt x="2053129" y="196233"/>
                </a:cubicBezTo>
                <a:lnTo>
                  <a:pt x="2056744" y="187507"/>
                </a:lnTo>
                <a:close/>
                <a:moveTo>
                  <a:pt x="4709923" y="173373"/>
                </a:moveTo>
                <a:cubicBezTo>
                  <a:pt x="4722548" y="173373"/>
                  <a:pt x="4732783" y="183608"/>
                  <a:pt x="4732783" y="196233"/>
                </a:cubicBezTo>
                <a:cubicBezTo>
                  <a:pt x="4732783" y="208858"/>
                  <a:pt x="4722548" y="219093"/>
                  <a:pt x="4709923" y="219093"/>
                </a:cubicBezTo>
                <a:cubicBezTo>
                  <a:pt x="4697298" y="219093"/>
                  <a:pt x="4687063" y="208858"/>
                  <a:pt x="4687063" y="196233"/>
                </a:cubicBezTo>
                <a:cubicBezTo>
                  <a:pt x="4687063" y="183608"/>
                  <a:pt x="4697298" y="173373"/>
                  <a:pt x="4709923" y="173373"/>
                </a:cubicBezTo>
                <a:close/>
                <a:moveTo>
                  <a:pt x="4522978" y="173373"/>
                </a:moveTo>
                <a:cubicBezTo>
                  <a:pt x="4535603" y="173373"/>
                  <a:pt x="4545838" y="183608"/>
                  <a:pt x="4545838" y="196233"/>
                </a:cubicBezTo>
                <a:cubicBezTo>
                  <a:pt x="4545838" y="208858"/>
                  <a:pt x="4535603" y="219093"/>
                  <a:pt x="4522978" y="219093"/>
                </a:cubicBezTo>
                <a:cubicBezTo>
                  <a:pt x="4510353" y="219093"/>
                  <a:pt x="4500118" y="208858"/>
                  <a:pt x="4500118" y="196233"/>
                </a:cubicBezTo>
                <a:cubicBezTo>
                  <a:pt x="4500118" y="183608"/>
                  <a:pt x="4510353" y="173373"/>
                  <a:pt x="4522978" y="173373"/>
                </a:cubicBezTo>
                <a:close/>
                <a:moveTo>
                  <a:pt x="4336033" y="173373"/>
                </a:moveTo>
                <a:cubicBezTo>
                  <a:pt x="4348658" y="173373"/>
                  <a:pt x="4358893" y="183608"/>
                  <a:pt x="4358893" y="196233"/>
                </a:cubicBezTo>
                <a:cubicBezTo>
                  <a:pt x="4358893" y="208858"/>
                  <a:pt x="4348658" y="219093"/>
                  <a:pt x="4336033" y="219093"/>
                </a:cubicBezTo>
                <a:cubicBezTo>
                  <a:pt x="4323408" y="219093"/>
                  <a:pt x="4313173" y="208858"/>
                  <a:pt x="4313173" y="196233"/>
                </a:cubicBezTo>
                <a:cubicBezTo>
                  <a:pt x="4313173" y="183608"/>
                  <a:pt x="4323408" y="173373"/>
                  <a:pt x="4336033" y="173373"/>
                </a:cubicBezTo>
                <a:close/>
                <a:moveTo>
                  <a:pt x="4132393" y="173373"/>
                </a:moveTo>
                <a:cubicBezTo>
                  <a:pt x="4145018" y="173373"/>
                  <a:pt x="4155253" y="183608"/>
                  <a:pt x="4155253" y="196233"/>
                </a:cubicBezTo>
                <a:cubicBezTo>
                  <a:pt x="4155253" y="208858"/>
                  <a:pt x="4145018" y="219093"/>
                  <a:pt x="4132393" y="219093"/>
                </a:cubicBezTo>
                <a:cubicBezTo>
                  <a:pt x="4119768" y="219093"/>
                  <a:pt x="4109533" y="208858"/>
                  <a:pt x="4109533" y="196233"/>
                </a:cubicBezTo>
                <a:cubicBezTo>
                  <a:pt x="4109533" y="183608"/>
                  <a:pt x="4119768" y="173373"/>
                  <a:pt x="4132393" y="173373"/>
                </a:cubicBezTo>
                <a:close/>
                <a:moveTo>
                  <a:pt x="3945439" y="173373"/>
                </a:moveTo>
                <a:cubicBezTo>
                  <a:pt x="3958064" y="173373"/>
                  <a:pt x="3968299" y="183608"/>
                  <a:pt x="3968299" y="196233"/>
                </a:cubicBezTo>
                <a:cubicBezTo>
                  <a:pt x="3968299" y="208858"/>
                  <a:pt x="3958064" y="219093"/>
                  <a:pt x="3945439" y="219093"/>
                </a:cubicBezTo>
                <a:cubicBezTo>
                  <a:pt x="3932814" y="219093"/>
                  <a:pt x="3922579" y="208858"/>
                  <a:pt x="3922579" y="196233"/>
                </a:cubicBezTo>
                <a:cubicBezTo>
                  <a:pt x="3922579" y="183608"/>
                  <a:pt x="3932814" y="173373"/>
                  <a:pt x="3945439" y="173373"/>
                </a:cubicBezTo>
                <a:close/>
                <a:moveTo>
                  <a:pt x="3758494" y="173373"/>
                </a:moveTo>
                <a:cubicBezTo>
                  <a:pt x="3771119" y="173373"/>
                  <a:pt x="3781354" y="183608"/>
                  <a:pt x="3781354" y="196233"/>
                </a:cubicBezTo>
                <a:cubicBezTo>
                  <a:pt x="3781354" y="208858"/>
                  <a:pt x="3771119" y="219093"/>
                  <a:pt x="3758494" y="219093"/>
                </a:cubicBezTo>
                <a:cubicBezTo>
                  <a:pt x="3745869" y="219093"/>
                  <a:pt x="3735634" y="208858"/>
                  <a:pt x="3735634" y="196233"/>
                </a:cubicBezTo>
                <a:cubicBezTo>
                  <a:pt x="3735634" y="183608"/>
                  <a:pt x="3745869" y="173373"/>
                  <a:pt x="3758494" y="173373"/>
                </a:cubicBezTo>
                <a:close/>
                <a:moveTo>
                  <a:pt x="3571549" y="173373"/>
                </a:moveTo>
                <a:cubicBezTo>
                  <a:pt x="3584174" y="173373"/>
                  <a:pt x="3594409" y="183608"/>
                  <a:pt x="3594409" y="196233"/>
                </a:cubicBezTo>
                <a:cubicBezTo>
                  <a:pt x="3594409" y="208858"/>
                  <a:pt x="3584174" y="219093"/>
                  <a:pt x="3571549" y="219093"/>
                </a:cubicBezTo>
                <a:cubicBezTo>
                  <a:pt x="3558924" y="219093"/>
                  <a:pt x="3548689" y="208858"/>
                  <a:pt x="3548689" y="196233"/>
                </a:cubicBezTo>
                <a:cubicBezTo>
                  <a:pt x="3548689" y="183608"/>
                  <a:pt x="3558924" y="173373"/>
                  <a:pt x="3571549" y="173373"/>
                </a:cubicBezTo>
                <a:close/>
                <a:moveTo>
                  <a:pt x="3384604" y="173373"/>
                </a:moveTo>
                <a:cubicBezTo>
                  <a:pt x="3397229" y="173373"/>
                  <a:pt x="3407464" y="183608"/>
                  <a:pt x="3407464" y="196233"/>
                </a:cubicBezTo>
                <a:cubicBezTo>
                  <a:pt x="3407464" y="208858"/>
                  <a:pt x="3397229" y="219093"/>
                  <a:pt x="3384604" y="219093"/>
                </a:cubicBezTo>
                <a:cubicBezTo>
                  <a:pt x="3371979" y="219093"/>
                  <a:pt x="3361744" y="208858"/>
                  <a:pt x="3361744" y="196233"/>
                </a:cubicBezTo>
                <a:cubicBezTo>
                  <a:pt x="3361744" y="183608"/>
                  <a:pt x="3371979" y="173373"/>
                  <a:pt x="3384604" y="173373"/>
                </a:cubicBezTo>
                <a:close/>
                <a:moveTo>
                  <a:pt x="3197659" y="173373"/>
                </a:moveTo>
                <a:cubicBezTo>
                  <a:pt x="3210284" y="173373"/>
                  <a:pt x="3220519" y="183608"/>
                  <a:pt x="3220519" y="196233"/>
                </a:cubicBezTo>
                <a:cubicBezTo>
                  <a:pt x="3220519" y="208858"/>
                  <a:pt x="3210284" y="219093"/>
                  <a:pt x="3197659" y="219093"/>
                </a:cubicBezTo>
                <a:cubicBezTo>
                  <a:pt x="3185034" y="219093"/>
                  <a:pt x="3174799" y="208858"/>
                  <a:pt x="3174799" y="196233"/>
                </a:cubicBezTo>
                <a:cubicBezTo>
                  <a:pt x="3174799" y="183608"/>
                  <a:pt x="3185034" y="173373"/>
                  <a:pt x="3197659" y="173373"/>
                </a:cubicBezTo>
                <a:close/>
                <a:moveTo>
                  <a:pt x="3010714" y="173373"/>
                </a:moveTo>
                <a:cubicBezTo>
                  <a:pt x="3023339" y="173373"/>
                  <a:pt x="3033574" y="183608"/>
                  <a:pt x="3033574" y="196233"/>
                </a:cubicBezTo>
                <a:cubicBezTo>
                  <a:pt x="3033574" y="208858"/>
                  <a:pt x="3023339" y="219093"/>
                  <a:pt x="3010714" y="219093"/>
                </a:cubicBezTo>
                <a:cubicBezTo>
                  <a:pt x="2998089" y="219093"/>
                  <a:pt x="2987854" y="208858"/>
                  <a:pt x="2987854" y="196233"/>
                </a:cubicBezTo>
                <a:cubicBezTo>
                  <a:pt x="2987854" y="183608"/>
                  <a:pt x="2998089" y="173373"/>
                  <a:pt x="3010714" y="173373"/>
                </a:cubicBezTo>
                <a:close/>
                <a:moveTo>
                  <a:pt x="2823769" y="173373"/>
                </a:moveTo>
                <a:cubicBezTo>
                  <a:pt x="2836394" y="173373"/>
                  <a:pt x="2846629" y="183608"/>
                  <a:pt x="2846629" y="196233"/>
                </a:cubicBezTo>
                <a:cubicBezTo>
                  <a:pt x="2846629" y="208858"/>
                  <a:pt x="2836394" y="219093"/>
                  <a:pt x="2823769" y="219093"/>
                </a:cubicBezTo>
                <a:cubicBezTo>
                  <a:pt x="2811144" y="219093"/>
                  <a:pt x="2800909" y="208858"/>
                  <a:pt x="2800909" y="196233"/>
                </a:cubicBezTo>
                <a:cubicBezTo>
                  <a:pt x="2800909" y="183608"/>
                  <a:pt x="2811144" y="173373"/>
                  <a:pt x="2823769" y="173373"/>
                </a:cubicBezTo>
                <a:close/>
                <a:moveTo>
                  <a:pt x="2636824" y="173373"/>
                </a:moveTo>
                <a:cubicBezTo>
                  <a:pt x="2649449" y="173373"/>
                  <a:pt x="2659684" y="183608"/>
                  <a:pt x="2659684" y="196233"/>
                </a:cubicBezTo>
                <a:cubicBezTo>
                  <a:pt x="2659684" y="208858"/>
                  <a:pt x="2649449" y="219093"/>
                  <a:pt x="2636824" y="219093"/>
                </a:cubicBezTo>
                <a:cubicBezTo>
                  <a:pt x="2624199" y="219093"/>
                  <a:pt x="2613964" y="208858"/>
                  <a:pt x="2613964" y="196233"/>
                </a:cubicBezTo>
                <a:cubicBezTo>
                  <a:pt x="2613964" y="183608"/>
                  <a:pt x="2624199" y="173373"/>
                  <a:pt x="2636824" y="173373"/>
                </a:cubicBezTo>
                <a:close/>
                <a:moveTo>
                  <a:pt x="2449879" y="173373"/>
                </a:moveTo>
                <a:cubicBezTo>
                  <a:pt x="2462504" y="173373"/>
                  <a:pt x="2472739" y="183608"/>
                  <a:pt x="2472739" y="196233"/>
                </a:cubicBezTo>
                <a:cubicBezTo>
                  <a:pt x="2472739" y="208858"/>
                  <a:pt x="2462504" y="219093"/>
                  <a:pt x="2449879" y="219093"/>
                </a:cubicBezTo>
                <a:cubicBezTo>
                  <a:pt x="2437254" y="219093"/>
                  <a:pt x="2427019" y="208858"/>
                  <a:pt x="2427019" y="196233"/>
                </a:cubicBezTo>
                <a:cubicBezTo>
                  <a:pt x="2427019" y="183608"/>
                  <a:pt x="2437254" y="173373"/>
                  <a:pt x="2449879" y="173373"/>
                </a:cubicBezTo>
                <a:close/>
                <a:moveTo>
                  <a:pt x="2262934" y="173373"/>
                </a:moveTo>
                <a:cubicBezTo>
                  <a:pt x="2275559" y="173373"/>
                  <a:pt x="2285794" y="183608"/>
                  <a:pt x="2285794" y="196233"/>
                </a:cubicBezTo>
                <a:cubicBezTo>
                  <a:pt x="2285794" y="208858"/>
                  <a:pt x="2275559" y="219093"/>
                  <a:pt x="2262934" y="219093"/>
                </a:cubicBezTo>
                <a:cubicBezTo>
                  <a:pt x="2250309" y="219093"/>
                  <a:pt x="2240074" y="208858"/>
                  <a:pt x="2240074" y="196233"/>
                </a:cubicBezTo>
                <a:cubicBezTo>
                  <a:pt x="2240074" y="183608"/>
                  <a:pt x="2250309" y="173373"/>
                  <a:pt x="2262934" y="173373"/>
                </a:cubicBezTo>
                <a:close/>
                <a:moveTo>
                  <a:pt x="4116095" y="38700"/>
                </a:moveTo>
                <a:lnTo>
                  <a:pt x="4141536" y="41933"/>
                </a:lnTo>
                <a:lnTo>
                  <a:pt x="4132393" y="45720"/>
                </a:lnTo>
                <a:cubicBezTo>
                  <a:pt x="4126081" y="45720"/>
                  <a:pt x="4120366" y="43162"/>
                  <a:pt x="4116229" y="39025"/>
                </a:cubicBezTo>
                <a:close/>
                <a:moveTo>
                  <a:pt x="2845735" y="25019"/>
                </a:moveTo>
                <a:lnTo>
                  <a:pt x="2839934" y="39025"/>
                </a:lnTo>
                <a:cubicBezTo>
                  <a:pt x="2835797" y="43162"/>
                  <a:pt x="2830082" y="45720"/>
                  <a:pt x="2823769" y="45720"/>
                </a:cubicBezTo>
                <a:cubicBezTo>
                  <a:pt x="2817457" y="45720"/>
                  <a:pt x="2811742" y="43162"/>
                  <a:pt x="2807605" y="39025"/>
                </a:cubicBezTo>
                <a:lnTo>
                  <a:pt x="2804000" y="30322"/>
                </a:lnTo>
                <a:close/>
                <a:moveTo>
                  <a:pt x="3926023" y="14548"/>
                </a:moveTo>
                <a:lnTo>
                  <a:pt x="3967014" y="19757"/>
                </a:lnTo>
                <a:lnTo>
                  <a:pt x="3968299" y="22860"/>
                </a:lnTo>
                <a:cubicBezTo>
                  <a:pt x="3968299" y="35485"/>
                  <a:pt x="3958064" y="45720"/>
                  <a:pt x="3945439" y="45720"/>
                </a:cubicBezTo>
                <a:cubicBezTo>
                  <a:pt x="3932814" y="45720"/>
                  <a:pt x="3922579" y="35485"/>
                  <a:pt x="3922579" y="22860"/>
                </a:cubicBezTo>
                <a:close/>
                <a:moveTo>
                  <a:pt x="3026904" y="6756"/>
                </a:moveTo>
                <a:lnTo>
                  <a:pt x="3033574" y="22860"/>
                </a:lnTo>
                <a:cubicBezTo>
                  <a:pt x="3033574" y="35485"/>
                  <a:pt x="3023339" y="45720"/>
                  <a:pt x="3010714" y="45720"/>
                </a:cubicBezTo>
                <a:cubicBezTo>
                  <a:pt x="2998089" y="45720"/>
                  <a:pt x="2987854" y="35485"/>
                  <a:pt x="2987854" y="22860"/>
                </a:cubicBezTo>
                <a:lnTo>
                  <a:pt x="2993472" y="9298"/>
                </a:lnTo>
                <a:close/>
                <a:moveTo>
                  <a:pt x="3755379" y="1291"/>
                </a:moveTo>
                <a:lnTo>
                  <a:pt x="3763010" y="1871"/>
                </a:lnTo>
                <a:lnTo>
                  <a:pt x="3774659" y="6696"/>
                </a:lnTo>
                <a:cubicBezTo>
                  <a:pt x="3778796" y="10833"/>
                  <a:pt x="3781354" y="16548"/>
                  <a:pt x="3781354" y="22860"/>
                </a:cubicBezTo>
                <a:cubicBezTo>
                  <a:pt x="3781354" y="35485"/>
                  <a:pt x="3771119" y="45720"/>
                  <a:pt x="3758494" y="45720"/>
                </a:cubicBezTo>
                <a:cubicBezTo>
                  <a:pt x="3745869" y="45720"/>
                  <a:pt x="3735634" y="35485"/>
                  <a:pt x="3735634" y="22860"/>
                </a:cubicBezTo>
                <a:cubicBezTo>
                  <a:pt x="3735634" y="16548"/>
                  <a:pt x="3738193" y="10833"/>
                  <a:pt x="3742330" y="6696"/>
                </a:cubicBezTo>
                <a:close/>
                <a:moveTo>
                  <a:pt x="3571549" y="0"/>
                </a:moveTo>
                <a:cubicBezTo>
                  <a:pt x="3584174" y="0"/>
                  <a:pt x="3594409" y="10235"/>
                  <a:pt x="3594409" y="22860"/>
                </a:cubicBezTo>
                <a:cubicBezTo>
                  <a:pt x="3594409" y="35485"/>
                  <a:pt x="3584174" y="45720"/>
                  <a:pt x="3571549" y="45720"/>
                </a:cubicBezTo>
                <a:cubicBezTo>
                  <a:pt x="3558924" y="45720"/>
                  <a:pt x="3548689" y="35485"/>
                  <a:pt x="3548689" y="22860"/>
                </a:cubicBezTo>
                <a:cubicBezTo>
                  <a:pt x="3548689" y="10235"/>
                  <a:pt x="3558924" y="0"/>
                  <a:pt x="3571549" y="0"/>
                </a:cubicBezTo>
                <a:close/>
                <a:moveTo>
                  <a:pt x="3384604" y="0"/>
                </a:moveTo>
                <a:cubicBezTo>
                  <a:pt x="3397229" y="0"/>
                  <a:pt x="3407464" y="10235"/>
                  <a:pt x="3407464" y="22860"/>
                </a:cubicBezTo>
                <a:cubicBezTo>
                  <a:pt x="3407464" y="35485"/>
                  <a:pt x="3397229" y="45720"/>
                  <a:pt x="3384604" y="45720"/>
                </a:cubicBezTo>
                <a:cubicBezTo>
                  <a:pt x="3371979" y="45720"/>
                  <a:pt x="3361744" y="35485"/>
                  <a:pt x="3361744" y="22860"/>
                </a:cubicBezTo>
                <a:cubicBezTo>
                  <a:pt x="3361744" y="10235"/>
                  <a:pt x="3371979" y="0"/>
                  <a:pt x="3384604" y="0"/>
                </a:cubicBezTo>
                <a:close/>
                <a:moveTo>
                  <a:pt x="3197659" y="0"/>
                </a:moveTo>
                <a:cubicBezTo>
                  <a:pt x="3210284" y="0"/>
                  <a:pt x="3220519" y="10235"/>
                  <a:pt x="3220519" y="22860"/>
                </a:cubicBezTo>
                <a:cubicBezTo>
                  <a:pt x="3220519" y="35485"/>
                  <a:pt x="3210284" y="45720"/>
                  <a:pt x="3197659" y="45720"/>
                </a:cubicBezTo>
                <a:cubicBezTo>
                  <a:pt x="3185034" y="45720"/>
                  <a:pt x="3174799" y="35485"/>
                  <a:pt x="3174799" y="22860"/>
                </a:cubicBezTo>
                <a:cubicBezTo>
                  <a:pt x="3174799" y="10235"/>
                  <a:pt x="3185034" y="0"/>
                  <a:pt x="3197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8000"/>
                </a:schemeClr>
              </a:gs>
              <a:gs pos="100000">
                <a:srgbClr val="F26A1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ED27DC67-0596-AAF8-6B8C-2F09A387015F}"/>
              </a:ext>
            </a:extLst>
          </p:cNvPr>
          <p:cNvSpPr/>
          <p:nvPr/>
        </p:nvSpPr>
        <p:spPr>
          <a:xfrm>
            <a:off x="5487788" y="2076450"/>
            <a:ext cx="1133475" cy="1381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Espaço Reservado para Imagem 24" descr="Homens jogando vídeo game&#10;&#10;Descrição gerada automaticamente com confiança média">
            <a:extLst>
              <a:ext uri="{FF2B5EF4-FFF2-40B4-BE49-F238E27FC236}">
                <a16:creationId xmlns:a16="http://schemas.microsoft.com/office/drawing/2014/main" id="{68BA4AD5-5EC9-9DC2-21ED-FAE72BFA78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6" t="104" r="16570" b="-104"/>
          <a:stretch/>
        </p:blipFill>
        <p:spPr>
          <a:xfrm>
            <a:off x="303172" y="273735"/>
            <a:ext cx="5907128" cy="6199740"/>
          </a:xfrm>
          <a:prstGeom prst="rect">
            <a:avLst/>
          </a:prstGeom>
        </p:spPr>
      </p:pic>
      <p:sp>
        <p:nvSpPr>
          <p:cNvPr id="29" name="Retângulo 28" descr="Bloco em destaque">
            <a:extLst>
              <a:ext uri="{FF2B5EF4-FFF2-40B4-BE49-F238E27FC236}">
                <a16:creationId xmlns:a16="http://schemas.microsoft.com/office/drawing/2014/main" id="{2F3AFE45-A11C-742B-945C-5604B18F8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05812" y="1713943"/>
            <a:ext cx="1984175" cy="114824"/>
          </a:xfrm>
          <a:prstGeom prst="rect">
            <a:avLst/>
          </a:prstGeom>
          <a:solidFill>
            <a:srgbClr val="25C6E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21AD8381-915A-4BBC-14CD-47AD75DAE8DD}"/>
              </a:ext>
            </a:extLst>
          </p:cNvPr>
          <p:cNvSpPr txBox="1">
            <a:spLocks/>
          </p:cNvSpPr>
          <p:nvPr/>
        </p:nvSpPr>
        <p:spPr>
          <a:xfrm>
            <a:off x="5348088" y="1821669"/>
            <a:ext cx="6641900" cy="1124345"/>
          </a:xfrm>
          <a:prstGeom prst="rect">
            <a:avLst/>
          </a:prstGeom>
          <a:solidFill>
            <a:srgbClr val="FFFFFF">
              <a:lumMod val="95000"/>
            </a:srgbClr>
          </a:solidFill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1" i="0" u="none" strike="noStrike" kern="1200" cap="none" spc="-30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rbel"/>
                <a:ea typeface="+mj-ea"/>
                <a:cs typeface="+mj-cs"/>
              </a:rPr>
              <a:t>Transformação</a:t>
            </a:r>
            <a:endParaRPr kumimoji="0" lang="pt-BR" sz="6000" b="1" i="0" u="none" strike="noStrike" kern="1200" cap="none" spc="-30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orbel"/>
              <a:ea typeface="+mj-ea"/>
              <a:cs typeface="+mj-cs"/>
            </a:endParaRPr>
          </a:p>
        </p:txBody>
      </p:sp>
      <p:sp>
        <p:nvSpPr>
          <p:cNvPr id="31" name="Espaço Reservado para Texto 2">
            <a:extLst>
              <a:ext uri="{FF2B5EF4-FFF2-40B4-BE49-F238E27FC236}">
                <a16:creationId xmlns:a16="http://schemas.microsoft.com/office/drawing/2014/main" id="{7992EB03-F62E-CA8E-2D64-A81744FD42BA}"/>
              </a:ext>
            </a:extLst>
          </p:cNvPr>
          <p:cNvSpPr txBox="1">
            <a:spLocks/>
          </p:cNvSpPr>
          <p:nvPr/>
        </p:nvSpPr>
        <p:spPr>
          <a:xfrm>
            <a:off x="5348322" y="2946015"/>
            <a:ext cx="6641626" cy="826229"/>
          </a:xfrm>
          <a:prstGeom prst="rect">
            <a:avLst/>
          </a:prstGeom>
          <a:solidFill>
            <a:sysClr val="windowText" lastClr="000000">
              <a:alpha val="80000"/>
            </a:sys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Potencializar a execução da estratégia da instituição no caminho para uma organização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ágil, inovadora e orientada ao cliente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. </a:t>
            </a:r>
          </a:p>
        </p:txBody>
      </p:sp>
      <p:sp>
        <p:nvSpPr>
          <p:cNvPr id="32" name="Espaço Reservado para Conteúdo 3">
            <a:extLst>
              <a:ext uri="{FF2B5EF4-FFF2-40B4-BE49-F238E27FC236}">
                <a16:creationId xmlns:a16="http://schemas.microsoft.com/office/drawing/2014/main" id="{FCF401D4-5D3E-9CAD-996F-86647D9F5292}"/>
              </a:ext>
            </a:extLst>
          </p:cNvPr>
          <p:cNvSpPr txBox="1">
            <a:spLocks/>
          </p:cNvSpPr>
          <p:nvPr/>
        </p:nvSpPr>
        <p:spPr>
          <a:xfrm>
            <a:off x="7180480" y="3802558"/>
            <a:ext cx="4579480" cy="242835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Excelência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 Operacional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Inovação e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Tecnologia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Gestão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 Ágil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 de Projetos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2F0C5FD-298E-5E66-1442-95EB4487A751}"/>
              </a:ext>
            </a:extLst>
          </p:cNvPr>
          <p:cNvSpPr txBox="1"/>
          <p:nvPr/>
        </p:nvSpPr>
        <p:spPr>
          <a:xfrm>
            <a:off x="10118428" y="2039869"/>
            <a:ext cx="1745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Corbel" panose="020B0503020204020204" pitchFamily="34" charset="0"/>
              </a:rPr>
              <a:t>DA</a:t>
            </a:r>
          </a:p>
          <a:p>
            <a:r>
              <a:rPr lang="pt-B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Corbel" panose="020B0503020204020204" pitchFamily="34" charset="0"/>
              </a:rPr>
              <a:t>EXPERIÊNCIA</a:t>
            </a:r>
          </a:p>
        </p:txBody>
      </p:sp>
      <p:pic>
        <p:nvPicPr>
          <p:cNvPr id="35" name="Picture 10">
            <a:extLst>
              <a:ext uri="{FF2B5EF4-FFF2-40B4-BE49-F238E27FC236}">
                <a16:creationId xmlns:a16="http://schemas.microsoft.com/office/drawing/2014/main" id="{E6B67DF3-9355-76CD-1A88-AEB8880BD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175" y="3967333"/>
            <a:ext cx="612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92265B45-990A-522F-C25A-0D6EE6EFD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90" y="4768158"/>
            <a:ext cx="612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>
            <a:extLst>
              <a:ext uri="{FF2B5EF4-FFF2-40B4-BE49-F238E27FC236}">
                <a16:creationId xmlns:a16="http://schemas.microsoft.com/office/drawing/2014/main" id="{D38760B7-0BE3-C044-404C-887E2DC7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175" y="5603822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282713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Tema do Offic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154578_TF00475556_Win32" id="{AF95D512-FDE0-401B-9228-7BA25B2B4362}" vid="{5BC73B17-9B28-44F6-A6C4-01FC62673587}"/>
    </a:ext>
  </a:extLst>
</a:theme>
</file>

<file path=ppt/theme/theme4.xml><?xml version="1.0" encoding="utf-8"?>
<a:theme xmlns:a="http://schemas.openxmlformats.org/drawingml/2006/main" name="Custom Design - master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3E1EC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Custom 2">
      <a:dk1>
        <a:srgbClr val="002753"/>
      </a:dk1>
      <a:lt1>
        <a:srgbClr val="FFFFFF"/>
      </a:lt1>
      <a:dk2>
        <a:srgbClr val="002753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C00000"/>
      </a:folHlink>
    </a:clrScheme>
    <a:fontScheme name="Custom 1">
      <a:majorFont>
        <a:latin typeface="Open San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2878</TotalTime>
  <Words>1444</Words>
  <Application>Microsoft Office PowerPoint</Application>
  <PresentationFormat>Ecrã Panorâmico</PresentationFormat>
  <Paragraphs>362</Paragraphs>
  <Slides>40</Slides>
  <Notes>37</Notes>
  <HiddenSlides>0</HiddenSlides>
  <MMClips>1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dos diapositivos</vt:lpstr>
      </vt:variant>
      <vt:variant>
        <vt:i4>40</vt:i4>
      </vt:variant>
    </vt:vector>
  </HeadingPairs>
  <TitlesOfParts>
    <vt:vector size="46" baseType="lpstr">
      <vt:lpstr>1_Tema do Office</vt:lpstr>
      <vt:lpstr>Tema do Office</vt:lpstr>
      <vt:lpstr>4_Tema do Office</vt:lpstr>
      <vt:lpstr>Custom Design - master</vt:lpstr>
      <vt:lpstr>2_Tema do Office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Excelência  no Ensino</vt:lpstr>
      <vt:lpstr>Apresentação do PowerPoint</vt:lpstr>
      <vt:lpstr>Apresentação do PowerPoint</vt:lpstr>
      <vt:lpstr>ICPR Americas 2024 International Conference on Production Research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Wanderson Felipe Walger</dc:creator>
  <cp:lastModifiedBy>Wanderson Felipe Walger</cp:lastModifiedBy>
  <cp:revision>6</cp:revision>
  <dcterms:created xsi:type="dcterms:W3CDTF">2024-07-29T18:17:01Z</dcterms:created>
  <dcterms:modified xsi:type="dcterms:W3CDTF">2024-08-02T21:47:09Z</dcterms:modified>
</cp:coreProperties>
</file>